
<file path=[Content_Types].xml><?xml version="1.0" encoding="utf-8"?>
<Types xmlns="http://schemas.openxmlformats.org/package/2006/content-types">
  <Default Extension="bin" ContentType="image/unknown"/>
  <Default Extension="gif" ContentType="image/gif"/>
  <Default Extension="jfif" ContentType="image/jpeg"/>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13" r:id="rId1"/>
    <p:sldMasterId id="2147483925" r:id="rId2"/>
  </p:sldMasterIdLst>
  <p:notesMasterIdLst>
    <p:notesMasterId r:id="rId25"/>
  </p:notesMasterIdLst>
  <p:sldIdLst>
    <p:sldId id="772" r:id="rId3"/>
    <p:sldId id="773" r:id="rId4"/>
    <p:sldId id="764" r:id="rId5"/>
    <p:sldId id="774" r:id="rId6"/>
    <p:sldId id="767" r:id="rId7"/>
    <p:sldId id="775" r:id="rId8"/>
    <p:sldId id="383" r:id="rId9"/>
    <p:sldId id="381" r:id="rId10"/>
    <p:sldId id="384" r:id="rId11"/>
    <p:sldId id="763" r:id="rId12"/>
    <p:sldId id="780" r:id="rId13"/>
    <p:sldId id="782" r:id="rId14"/>
    <p:sldId id="783" r:id="rId15"/>
    <p:sldId id="781" r:id="rId16"/>
    <p:sldId id="387" r:id="rId17"/>
    <p:sldId id="768" r:id="rId18"/>
    <p:sldId id="770" r:id="rId19"/>
    <p:sldId id="769" r:id="rId20"/>
    <p:sldId id="784" r:id="rId21"/>
    <p:sldId id="398" r:id="rId22"/>
    <p:sldId id="778" r:id="rId23"/>
    <p:sldId id="777"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2970E8-AE36-4372-8CD0-08270B7012DE}" v="24" dt="2023-07-11T00:47:56.4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156"/>
  </p:normalViewPr>
  <p:slideViewPr>
    <p:cSldViewPr snapToGrid="0" snapToObjects="1">
      <p:cViewPr varScale="1">
        <p:scale>
          <a:sx n="95" d="100"/>
          <a:sy n="95" d="100"/>
        </p:scale>
        <p:origin x="1027"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eph Thompson" userId="8172e488ad20d52a" providerId="LiveId" clId="{502970E8-AE36-4372-8CD0-08270B7012DE}"/>
    <pc:docChg chg="custSel delSld modSld">
      <pc:chgData name="Joseph Thompson" userId="8172e488ad20d52a" providerId="LiveId" clId="{502970E8-AE36-4372-8CD0-08270B7012DE}" dt="2023-07-11T00:48:58.757" v="345" actId="1076"/>
      <pc:docMkLst>
        <pc:docMk/>
      </pc:docMkLst>
      <pc:sldChg chg="addSp modSp mod modAnim">
        <pc:chgData name="Joseph Thompson" userId="8172e488ad20d52a" providerId="LiveId" clId="{502970E8-AE36-4372-8CD0-08270B7012DE}" dt="2023-07-10T18:35:12.393" v="27" actId="1076"/>
        <pc:sldMkLst>
          <pc:docMk/>
          <pc:sldMk cId="1072715890" sldId="381"/>
        </pc:sldMkLst>
        <pc:spChg chg="add mod">
          <ac:chgData name="Joseph Thompson" userId="8172e488ad20d52a" providerId="LiveId" clId="{502970E8-AE36-4372-8CD0-08270B7012DE}" dt="2023-07-10T18:35:12.393" v="27" actId="1076"/>
          <ac:spMkLst>
            <pc:docMk/>
            <pc:sldMk cId="1072715890" sldId="381"/>
            <ac:spMk id="7" creationId="{756727C5-7D6F-E936-00EE-C29C2B2CE708}"/>
          </ac:spMkLst>
        </pc:spChg>
        <pc:picChg chg="mod">
          <ac:chgData name="Joseph Thompson" userId="8172e488ad20d52a" providerId="LiveId" clId="{502970E8-AE36-4372-8CD0-08270B7012DE}" dt="2023-07-10T18:34:55.271" v="22" actId="1076"/>
          <ac:picMkLst>
            <pc:docMk/>
            <pc:sldMk cId="1072715890" sldId="381"/>
            <ac:picMk id="2" creationId="{00000000-0000-0000-0000-000000000000}"/>
          </ac:picMkLst>
        </pc:picChg>
        <pc:picChg chg="add mod">
          <ac:chgData name="Joseph Thompson" userId="8172e488ad20d52a" providerId="LiveId" clId="{502970E8-AE36-4372-8CD0-08270B7012DE}" dt="2023-07-10T18:35:01.757" v="25" actId="14100"/>
          <ac:picMkLst>
            <pc:docMk/>
            <pc:sldMk cId="1072715890" sldId="381"/>
            <ac:picMk id="3" creationId="{F062D01B-8FA8-1246-1D1C-5DEB0630D617}"/>
          </ac:picMkLst>
        </pc:picChg>
        <pc:picChg chg="mod">
          <ac:chgData name="Joseph Thompson" userId="8172e488ad20d52a" providerId="LiveId" clId="{502970E8-AE36-4372-8CD0-08270B7012DE}" dt="2023-07-10T18:34:57.130" v="23" actId="1076"/>
          <ac:picMkLst>
            <pc:docMk/>
            <pc:sldMk cId="1072715890" sldId="381"/>
            <ac:picMk id="5" creationId="{00000000-0000-0000-0000-000000000000}"/>
          </ac:picMkLst>
        </pc:picChg>
        <pc:picChg chg="mod">
          <ac:chgData name="Joseph Thompson" userId="8172e488ad20d52a" providerId="LiveId" clId="{502970E8-AE36-4372-8CD0-08270B7012DE}" dt="2023-07-10T18:34:53.643" v="21" actId="1076"/>
          <ac:picMkLst>
            <pc:docMk/>
            <pc:sldMk cId="1072715890" sldId="381"/>
            <ac:picMk id="6" creationId="{00000000-0000-0000-0000-000000000000}"/>
          </ac:picMkLst>
        </pc:picChg>
      </pc:sldChg>
      <pc:sldChg chg="del">
        <pc:chgData name="Joseph Thompson" userId="8172e488ad20d52a" providerId="LiveId" clId="{502970E8-AE36-4372-8CD0-08270B7012DE}" dt="2023-07-11T00:41:45.347" v="336" actId="47"/>
        <pc:sldMkLst>
          <pc:docMk/>
          <pc:sldMk cId="755332255" sldId="382"/>
        </pc:sldMkLst>
      </pc:sldChg>
      <pc:sldChg chg="addSp modSp mod modAnim">
        <pc:chgData name="Joseph Thompson" userId="8172e488ad20d52a" providerId="LiveId" clId="{502970E8-AE36-4372-8CD0-08270B7012DE}" dt="2023-07-10T18:17:54.900" v="18" actId="1076"/>
        <pc:sldMkLst>
          <pc:docMk/>
          <pc:sldMk cId="954652131" sldId="383"/>
        </pc:sldMkLst>
        <pc:spChg chg="add mod">
          <ac:chgData name="Joseph Thompson" userId="8172e488ad20d52a" providerId="LiveId" clId="{502970E8-AE36-4372-8CD0-08270B7012DE}" dt="2023-07-10T18:17:54.900" v="18" actId="1076"/>
          <ac:spMkLst>
            <pc:docMk/>
            <pc:sldMk cId="954652131" sldId="383"/>
            <ac:spMk id="3" creationId="{B6544988-9842-C5C4-F14E-2E3BE584763E}"/>
          </ac:spMkLst>
        </pc:spChg>
        <pc:picChg chg="add mod">
          <ac:chgData name="Joseph Thompson" userId="8172e488ad20d52a" providerId="LiveId" clId="{502970E8-AE36-4372-8CD0-08270B7012DE}" dt="2023-07-10T18:17:22.724" v="16" actId="1076"/>
          <ac:picMkLst>
            <pc:docMk/>
            <pc:sldMk cId="954652131" sldId="383"/>
            <ac:picMk id="2" creationId="{741A90D8-C32F-A595-94E1-1395D12B54EC}"/>
          </ac:picMkLst>
        </pc:picChg>
      </pc:sldChg>
      <pc:sldChg chg="addSp modSp mod modAnim">
        <pc:chgData name="Joseph Thompson" userId="8172e488ad20d52a" providerId="LiveId" clId="{502970E8-AE36-4372-8CD0-08270B7012DE}" dt="2023-07-10T18:47:12.032" v="34" actId="1076"/>
        <pc:sldMkLst>
          <pc:docMk/>
          <pc:sldMk cId="1161148377" sldId="384"/>
        </pc:sldMkLst>
        <pc:spChg chg="add mod">
          <ac:chgData name="Joseph Thompson" userId="8172e488ad20d52a" providerId="LiveId" clId="{502970E8-AE36-4372-8CD0-08270B7012DE}" dt="2023-07-10T18:46:57.045" v="32"/>
          <ac:spMkLst>
            <pc:docMk/>
            <pc:sldMk cId="1161148377" sldId="384"/>
            <ac:spMk id="2" creationId="{8B74085B-E256-9A33-35EF-DF4253F80F46}"/>
          </ac:spMkLst>
        </pc:spChg>
        <pc:spChg chg="mod">
          <ac:chgData name="Joseph Thompson" userId="8172e488ad20d52a" providerId="LiveId" clId="{502970E8-AE36-4372-8CD0-08270B7012DE}" dt="2023-07-10T18:36:01.270" v="29" actId="1076"/>
          <ac:spMkLst>
            <pc:docMk/>
            <pc:sldMk cId="1161148377" sldId="384"/>
            <ac:spMk id="6" creationId="{73CCA599-43E1-CAB5-B763-AFDBFB6F0CD8}"/>
          </ac:spMkLst>
        </pc:spChg>
        <pc:spChg chg="mod">
          <ac:chgData name="Joseph Thompson" userId="8172e488ad20d52a" providerId="LiveId" clId="{502970E8-AE36-4372-8CD0-08270B7012DE}" dt="2023-07-10T18:36:11.674" v="31" actId="1076"/>
          <ac:spMkLst>
            <pc:docMk/>
            <pc:sldMk cId="1161148377" sldId="384"/>
            <ac:spMk id="158" creationId="{00000000-0000-0000-0000-000000000000}"/>
          </ac:spMkLst>
        </pc:spChg>
        <pc:picChg chg="mod">
          <ac:chgData name="Joseph Thompson" userId="8172e488ad20d52a" providerId="LiveId" clId="{502970E8-AE36-4372-8CD0-08270B7012DE}" dt="2023-07-10T18:35:58.137" v="28" actId="1076"/>
          <ac:picMkLst>
            <pc:docMk/>
            <pc:sldMk cId="1161148377" sldId="384"/>
            <ac:picMk id="3" creationId="{4A04FB38-0828-D10B-BBC4-DAC5B9FFBDEF}"/>
          </ac:picMkLst>
        </pc:picChg>
        <pc:picChg chg="add mod">
          <ac:chgData name="Joseph Thompson" userId="8172e488ad20d52a" providerId="LiveId" clId="{502970E8-AE36-4372-8CD0-08270B7012DE}" dt="2023-07-10T18:47:12.032" v="34" actId="1076"/>
          <ac:picMkLst>
            <pc:docMk/>
            <pc:sldMk cId="1161148377" sldId="384"/>
            <ac:picMk id="4" creationId="{5A0A5910-ABCB-9CEC-9E92-8F38997EC20B}"/>
          </ac:picMkLst>
        </pc:picChg>
      </pc:sldChg>
      <pc:sldChg chg="addSp modSp mod modAnim">
        <pc:chgData name="Joseph Thompson" userId="8172e488ad20d52a" providerId="LiveId" clId="{502970E8-AE36-4372-8CD0-08270B7012DE}" dt="2023-07-11T00:22:36.624" v="56" actId="1076"/>
        <pc:sldMkLst>
          <pc:docMk/>
          <pc:sldMk cId="3295839367" sldId="387"/>
        </pc:sldMkLst>
        <pc:spChg chg="add mod">
          <ac:chgData name="Joseph Thompson" userId="8172e488ad20d52a" providerId="LiveId" clId="{502970E8-AE36-4372-8CD0-08270B7012DE}" dt="2023-07-11T00:22:26.244" v="54" actId="1076"/>
          <ac:spMkLst>
            <pc:docMk/>
            <pc:sldMk cId="3295839367" sldId="387"/>
            <ac:spMk id="2" creationId="{EAEED44E-2764-AFE0-7F93-622E76E3916B}"/>
          </ac:spMkLst>
        </pc:spChg>
        <pc:spChg chg="mod">
          <ac:chgData name="Joseph Thompson" userId="8172e488ad20d52a" providerId="LiveId" clId="{502970E8-AE36-4372-8CD0-08270B7012DE}" dt="2023-07-11T00:22:17.455" v="52" actId="1076"/>
          <ac:spMkLst>
            <pc:docMk/>
            <pc:sldMk cId="3295839367" sldId="387"/>
            <ac:spMk id="179" creationId="{00000000-0000-0000-0000-000000000000}"/>
          </ac:spMkLst>
        </pc:spChg>
        <pc:picChg chg="add mod">
          <ac:chgData name="Joseph Thompson" userId="8172e488ad20d52a" providerId="LiveId" clId="{502970E8-AE36-4372-8CD0-08270B7012DE}" dt="2023-07-11T00:22:36.624" v="56" actId="1076"/>
          <ac:picMkLst>
            <pc:docMk/>
            <pc:sldMk cId="3295839367" sldId="387"/>
            <ac:picMk id="3" creationId="{4F61E808-B31D-0271-9A83-A7E65D2061F0}"/>
          </ac:picMkLst>
        </pc:picChg>
      </pc:sldChg>
      <pc:sldChg chg="addSp modSp mod modAnim">
        <pc:chgData name="Joseph Thompson" userId="8172e488ad20d52a" providerId="LiveId" clId="{502970E8-AE36-4372-8CD0-08270B7012DE}" dt="2023-07-11T00:48:00.173" v="344" actId="1076"/>
        <pc:sldMkLst>
          <pc:docMk/>
          <pc:sldMk cId="2763066217" sldId="398"/>
        </pc:sldMkLst>
        <pc:spChg chg="add mod">
          <ac:chgData name="Joseph Thompson" userId="8172e488ad20d52a" providerId="LiveId" clId="{502970E8-AE36-4372-8CD0-08270B7012DE}" dt="2023-07-11T00:47:45.597" v="342" actId="1076"/>
          <ac:spMkLst>
            <pc:docMk/>
            <pc:sldMk cId="2763066217" sldId="398"/>
            <ac:spMk id="2" creationId="{34E8EEC2-2A24-9625-17E4-31BDB4A9300B}"/>
          </ac:spMkLst>
        </pc:spChg>
        <pc:picChg chg="add mod">
          <ac:chgData name="Joseph Thompson" userId="8172e488ad20d52a" providerId="LiveId" clId="{502970E8-AE36-4372-8CD0-08270B7012DE}" dt="2023-07-11T00:48:00.173" v="344" actId="1076"/>
          <ac:picMkLst>
            <pc:docMk/>
            <pc:sldMk cId="2763066217" sldId="398"/>
            <ac:picMk id="4" creationId="{78E86945-B9BE-E387-4F3A-C821BAC9E379}"/>
          </ac:picMkLst>
        </pc:picChg>
        <pc:picChg chg="mod">
          <ac:chgData name="Joseph Thompson" userId="8172e488ad20d52a" providerId="LiveId" clId="{502970E8-AE36-4372-8CD0-08270B7012DE}" dt="2023-07-11T00:47:34.881" v="340" actId="14100"/>
          <ac:picMkLst>
            <pc:docMk/>
            <pc:sldMk cId="2763066217" sldId="398"/>
            <ac:picMk id="7" creationId="{8020AE48-6673-4ECD-A33F-AB4A21ED43D9}"/>
          </ac:picMkLst>
        </pc:picChg>
      </pc:sldChg>
      <pc:sldChg chg="addSp modSp mod modAnim">
        <pc:chgData name="Joseph Thompson" userId="8172e488ad20d52a" providerId="LiveId" clId="{502970E8-AE36-4372-8CD0-08270B7012DE}" dt="2023-07-10T18:52:25.057" v="42" actId="1076"/>
        <pc:sldMkLst>
          <pc:docMk/>
          <pc:sldMk cId="1847768816" sldId="763"/>
        </pc:sldMkLst>
        <pc:spChg chg="add mod">
          <ac:chgData name="Joseph Thompson" userId="8172e488ad20d52a" providerId="LiveId" clId="{502970E8-AE36-4372-8CD0-08270B7012DE}" dt="2023-07-10T18:52:14.321" v="40" actId="1076"/>
          <ac:spMkLst>
            <pc:docMk/>
            <pc:sldMk cId="1847768816" sldId="763"/>
            <ac:spMk id="2" creationId="{3335D0B2-F34E-50FA-62A5-F938C2436EBE}"/>
          </ac:spMkLst>
        </pc:spChg>
        <pc:spChg chg="mod">
          <ac:chgData name="Joseph Thompson" userId="8172e488ad20d52a" providerId="LiveId" clId="{502970E8-AE36-4372-8CD0-08270B7012DE}" dt="2023-07-10T18:51:57.747" v="35" actId="14100"/>
          <ac:spMkLst>
            <pc:docMk/>
            <pc:sldMk cId="1847768816" sldId="763"/>
            <ac:spMk id="157" creationId="{00000000-0000-0000-0000-000000000000}"/>
          </ac:spMkLst>
        </pc:spChg>
        <pc:spChg chg="mod">
          <ac:chgData name="Joseph Thompson" userId="8172e488ad20d52a" providerId="LiveId" clId="{502970E8-AE36-4372-8CD0-08270B7012DE}" dt="2023-07-10T18:52:09.229" v="38" actId="1076"/>
          <ac:spMkLst>
            <pc:docMk/>
            <pc:sldMk cId="1847768816" sldId="763"/>
            <ac:spMk id="158" creationId="{00000000-0000-0000-0000-000000000000}"/>
          </ac:spMkLst>
        </pc:spChg>
        <pc:picChg chg="add mod">
          <ac:chgData name="Joseph Thompson" userId="8172e488ad20d52a" providerId="LiveId" clId="{502970E8-AE36-4372-8CD0-08270B7012DE}" dt="2023-07-10T18:52:25.057" v="42" actId="1076"/>
          <ac:picMkLst>
            <pc:docMk/>
            <pc:sldMk cId="1847768816" sldId="763"/>
            <ac:picMk id="5" creationId="{1DDF8173-9EE0-4263-709C-A8B1EFC34535}"/>
          </ac:picMkLst>
        </pc:picChg>
      </pc:sldChg>
      <pc:sldChg chg="modSp mod">
        <pc:chgData name="Joseph Thompson" userId="8172e488ad20d52a" providerId="LiveId" clId="{502970E8-AE36-4372-8CD0-08270B7012DE}" dt="2023-07-11T00:48:58.757" v="345" actId="1076"/>
        <pc:sldMkLst>
          <pc:docMk/>
          <pc:sldMk cId="2376580614" sldId="764"/>
        </pc:sldMkLst>
        <pc:spChg chg="mod">
          <ac:chgData name="Joseph Thompson" userId="8172e488ad20d52a" providerId="LiveId" clId="{502970E8-AE36-4372-8CD0-08270B7012DE}" dt="2023-07-11T00:48:58.757" v="345" actId="1076"/>
          <ac:spMkLst>
            <pc:docMk/>
            <pc:sldMk cId="2376580614" sldId="764"/>
            <ac:spMk id="4" creationId="{00000000-0000-0000-0000-000000000000}"/>
          </ac:spMkLst>
        </pc:spChg>
      </pc:sldChg>
      <pc:sldChg chg="addSp modSp mod modAnim">
        <pc:chgData name="Joseph Thompson" userId="8172e488ad20d52a" providerId="LiveId" clId="{502970E8-AE36-4372-8CD0-08270B7012DE}" dt="2023-07-11T00:41:38.876" v="335" actId="1076"/>
        <pc:sldMkLst>
          <pc:docMk/>
          <pc:sldMk cId="3256350172" sldId="768"/>
        </pc:sldMkLst>
        <pc:spChg chg="add mod">
          <ac:chgData name="Joseph Thompson" userId="8172e488ad20d52a" providerId="LiveId" clId="{502970E8-AE36-4372-8CD0-08270B7012DE}" dt="2023-07-11T00:40:27.116" v="321" actId="1076"/>
          <ac:spMkLst>
            <pc:docMk/>
            <pc:sldMk cId="3256350172" sldId="768"/>
            <ac:spMk id="2" creationId="{EB0E67B7-B32B-3E87-4E02-1C6F55A5F556}"/>
          </ac:spMkLst>
        </pc:spChg>
        <pc:spChg chg="mod">
          <ac:chgData name="Joseph Thompson" userId="8172e488ad20d52a" providerId="LiveId" clId="{502970E8-AE36-4372-8CD0-08270B7012DE}" dt="2023-07-11T00:40:23.340" v="319" actId="1076"/>
          <ac:spMkLst>
            <pc:docMk/>
            <pc:sldMk cId="3256350172" sldId="768"/>
            <ac:spMk id="178" creationId="{00000000-0000-0000-0000-000000000000}"/>
          </ac:spMkLst>
        </pc:spChg>
        <pc:spChg chg="mod">
          <ac:chgData name="Joseph Thompson" userId="8172e488ad20d52a" providerId="LiveId" clId="{502970E8-AE36-4372-8CD0-08270B7012DE}" dt="2023-07-11T00:40:33.781" v="323" actId="1076"/>
          <ac:spMkLst>
            <pc:docMk/>
            <pc:sldMk cId="3256350172" sldId="768"/>
            <ac:spMk id="179" creationId="{00000000-0000-0000-0000-000000000000}"/>
          </ac:spMkLst>
        </pc:spChg>
        <pc:picChg chg="add mod">
          <ac:chgData name="Joseph Thompson" userId="8172e488ad20d52a" providerId="LiveId" clId="{502970E8-AE36-4372-8CD0-08270B7012DE}" dt="2023-07-11T00:40:30.563" v="322" actId="1076"/>
          <ac:picMkLst>
            <pc:docMk/>
            <pc:sldMk cId="3256350172" sldId="768"/>
            <ac:picMk id="3" creationId="{02487A76-961B-4D10-2813-E8C3D8A8A743}"/>
          </ac:picMkLst>
        </pc:picChg>
        <pc:picChg chg="add mod">
          <ac:chgData name="Joseph Thompson" userId="8172e488ad20d52a" providerId="LiveId" clId="{502970E8-AE36-4372-8CD0-08270B7012DE}" dt="2023-07-11T00:41:38.876" v="335" actId="1076"/>
          <ac:picMkLst>
            <pc:docMk/>
            <pc:sldMk cId="3256350172" sldId="768"/>
            <ac:picMk id="4" creationId="{52D8F43F-69C8-75D1-566A-3EE6E6E6922E}"/>
          </ac:picMkLst>
        </pc:picChg>
        <pc:picChg chg="add mod">
          <ac:chgData name="Joseph Thompson" userId="8172e488ad20d52a" providerId="LiveId" clId="{502970E8-AE36-4372-8CD0-08270B7012DE}" dt="2023-07-11T00:41:37.432" v="334" actId="1076"/>
          <ac:picMkLst>
            <pc:docMk/>
            <pc:sldMk cId="3256350172" sldId="768"/>
            <ac:picMk id="5" creationId="{A66B3AB4-B403-B091-1175-7F565B10DB02}"/>
          </ac:picMkLst>
        </pc:picChg>
        <pc:picChg chg="add mod">
          <ac:chgData name="Joseph Thompson" userId="8172e488ad20d52a" providerId="LiveId" clId="{502970E8-AE36-4372-8CD0-08270B7012DE}" dt="2023-07-11T00:41:34.247" v="332" actId="1076"/>
          <ac:picMkLst>
            <pc:docMk/>
            <pc:sldMk cId="3256350172" sldId="768"/>
            <ac:picMk id="6" creationId="{E17837CA-AC1E-9E87-33D2-563136A003D1}"/>
          </ac:picMkLst>
        </pc:picChg>
      </pc:sldChg>
      <pc:sldChg chg="addSp modSp mod modAnim">
        <pc:chgData name="Joseph Thompson" userId="8172e488ad20d52a" providerId="LiveId" clId="{502970E8-AE36-4372-8CD0-08270B7012DE}" dt="2023-07-11T00:35:05.122" v="82" actId="14100"/>
        <pc:sldMkLst>
          <pc:docMk/>
          <pc:sldMk cId="2555326935" sldId="769"/>
        </pc:sldMkLst>
        <pc:spChg chg="add mod">
          <ac:chgData name="Joseph Thompson" userId="8172e488ad20d52a" providerId="LiveId" clId="{502970E8-AE36-4372-8CD0-08270B7012DE}" dt="2023-07-11T00:31:17.158" v="63"/>
          <ac:spMkLst>
            <pc:docMk/>
            <pc:sldMk cId="2555326935" sldId="769"/>
            <ac:spMk id="2" creationId="{3D57F8B4-3B31-D9B7-6687-4DC7B4AA8C19}"/>
          </ac:spMkLst>
        </pc:spChg>
        <pc:spChg chg="mod">
          <ac:chgData name="Joseph Thompson" userId="8172e488ad20d52a" providerId="LiveId" clId="{502970E8-AE36-4372-8CD0-08270B7012DE}" dt="2023-07-11T00:35:05.122" v="82" actId="14100"/>
          <ac:spMkLst>
            <pc:docMk/>
            <pc:sldMk cId="2555326935" sldId="769"/>
            <ac:spMk id="179" creationId="{00000000-0000-0000-0000-000000000000}"/>
          </ac:spMkLst>
        </pc:spChg>
        <pc:picChg chg="add mod">
          <ac:chgData name="Joseph Thompson" userId="8172e488ad20d52a" providerId="LiveId" clId="{502970E8-AE36-4372-8CD0-08270B7012DE}" dt="2023-07-11T00:31:33.607" v="66" actId="14100"/>
          <ac:picMkLst>
            <pc:docMk/>
            <pc:sldMk cId="2555326935" sldId="769"/>
            <ac:picMk id="3" creationId="{CB828551-5070-A059-DA9E-F948BD55FF93}"/>
          </ac:picMkLst>
        </pc:picChg>
        <pc:picChg chg="add mod">
          <ac:chgData name="Joseph Thompson" userId="8172e488ad20d52a" providerId="LiveId" clId="{502970E8-AE36-4372-8CD0-08270B7012DE}" dt="2023-07-11T00:34:52.446" v="78" actId="1076"/>
          <ac:picMkLst>
            <pc:docMk/>
            <pc:sldMk cId="2555326935" sldId="769"/>
            <ac:picMk id="5" creationId="{4EE6529D-59A7-F195-391B-B762244A0617}"/>
          </ac:picMkLst>
        </pc:picChg>
        <pc:picChg chg="add mod">
          <ac:chgData name="Joseph Thompson" userId="8172e488ad20d52a" providerId="LiveId" clId="{502970E8-AE36-4372-8CD0-08270B7012DE}" dt="2023-07-11T00:34:55.453" v="79" actId="14100"/>
          <ac:picMkLst>
            <pc:docMk/>
            <pc:sldMk cId="2555326935" sldId="769"/>
            <ac:picMk id="7" creationId="{B47E2E7E-09B4-E5B1-D752-48F8E6029F82}"/>
          </ac:picMkLst>
        </pc:picChg>
      </pc:sldChg>
      <pc:sldChg chg="addSp modSp mod">
        <pc:chgData name="Joseph Thompson" userId="8172e488ad20d52a" providerId="LiveId" clId="{502970E8-AE36-4372-8CD0-08270B7012DE}" dt="2023-07-11T00:40:59.525" v="328" actId="1076"/>
        <pc:sldMkLst>
          <pc:docMk/>
          <pc:sldMk cId="3272168546" sldId="770"/>
        </pc:sldMkLst>
        <pc:picChg chg="add mod">
          <ac:chgData name="Joseph Thompson" userId="8172e488ad20d52a" providerId="LiveId" clId="{502970E8-AE36-4372-8CD0-08270B7012DE}" dt="2023-07-11T00:40:59.525" v="328" actId="1076"/>
          <ac:picMkLst>
            <pc:docMk/>
            <pc:sldMk cId="3272168546" sldId="770"/>
            <ac:picMk id="3" creationId="{4007E414-5581-02F8-11E2-57B09EE20C4D}"/>
          </ac:picMkLst>
        </pc:picChg>
        <pc:picChg chg="mod">
          <ac:chgData name="Joseph Thompson" userId="8172e488ad20d52a" providerId="LiveId" clId="{502970E8-AE36-4372-8CD0-08270B7012DE}" dt="2023-07-11T00:40:55.449" v="326" actId="14100"/>
          <ac:picMkLst>
            <pc:docMk/>
            <pc:sldMk cId="3272168546" sldId="770"/>
            <ac:picMk id="5" creationId="{6E96B4DC-C98B-4B48-BEB6-D6BFA3CA507D}"/>
          </ac:picMkLst>
        </pc:picChg>
      </pc:sldChg>
      <pc:sldChg chg="modSp mod">
        <pc:chgData name="Joseph Thompson" userId="8172e488ad20d52a" providerId="LiveId" clId="{502970E8-AE36-4372-8CD0-08270B7012DE}" dt="2023-06-23T20:59:04.101" v="14" actId="6549"/>
        <pc:sldMkLst>
          <pc:docMk/>
          <pc:sldMk cId="2377117155" sldId="773"/>
        </pc:sldMkLst>
        <pc:spChg chg="mod">
          <ac:chgData name="Joseph Thompson" userId="8172e488ad20d52a" providerId="LiveId" clId="{502970E8-AE36-4372-8CD0-08270B7012DE}" dt="2023-06-23T20:59:04.101" v="14" actId="6549"/>
          <ac:spMkLst>
            <pc:docMk/>
            <pc:sldMk cId="2377117155" sldId="773"/>
            <ac:spMk id="2" creationId="{00000000-0000-0000-0000-000000000000}"/>
          </ac:spMkLst>
        </pc:spChg>
        <pc:spChg chg="mod">
          <ac:chgData name="Joseph Thompson" userId="8172e488ad20d52a" providerId="LiveId" clId="{502970E8-AE36-4372-8CD0-08270B7012DE}" dt="2023-06-23T20:07:20.273" v="13" actId="6549"/>
          <ac:spMkLst>
            <pc:docMk/>
            <pc:sldMk cId="2377117155" sldId="773"/>
            <ac:spMk id="3" creationId="{00000000-0000-0000-0000-000000000000}"/>
          </ac:spMkLst>
        </pc:spChg>
      </pc:sldChg>
      <pc:sldChg chg="addSp delSp modSp mod modAnim">
        <pc:chgData name="Joseph Thompson" userId="8172e488ad20d52a" providerId="LiveId" clId="{502970E8-AE36-4372-8CD0-08270B7012DE}" dt="2023-07-11T00:18:56.529" v="48" actId="1076"/>
        <pc:sldMkLst>
          <pc:docMk/>
          <pc:sldMk cId="3231382568" sldId="781"/>
        </pc:sldMkLst>
        <pc:spChg chg="add del mod">
          <ac:chgData name="Joseph Thompson" userId="8172e488ad20d52a" providerId="LiveId" clId="{502970E8-AE36-4372-8CD0-08270B7012DE}" dt="2023-07-10T18:56:56.053" v="44" actId="478"/>
          <ac:spMkLst>
            <pc:docMk/>
            <pc:sldMk cId="3231382568" sldId="781"/>
            <ac:spMk id="3" creationId="{12D15BCE-BCF3-899F-A956-D1F449E9C711}"/>
          </ac:spMkLst>
        </pc:spChg>
        <pc:spChg chg="add mod">
          <ac:chgData name="Joseph Thompson" userId="8172e488ad20d52a" providerId="LiveId" clId="{502970E8-AE36-4372-8CD0-08270B7012DE}" dt="2023-07-10T18:57:11.532" v="46" actId="1076"/>
          <ac:spMkLst>
            <pc:docMk/>
            <pc:sldMk cId="3231382568" sldId="781"/>
            <ac:spMk id="4" creationId="{E6000A46-C148-91E9-BB1D-6374CF33EFE6}"/>
          </ac:spMkLst>
        </pc:spChg>
        <pc:spChg chg="del">
          <ac:chgData name="Joseph Thompson" userId="8172e488ad20d52a" providerId="LiveId" clId="{502970E8-AE36-4372-8CD0-08270B7012DE}" dt="2023-07-10T18:56:52.284" v="43" actId="478"/>
          <ac:spMkLst>
            <pc:docMk/>
            <pc:sldMk cId="3231382568" sldId="781"/>
            <ac:spMk id="157" creationId="{00000000-0000-0000-0000-000000000000}"/>
          </ac:spMkLst>
        </pc:spChg>
        <pc:picChg chg="add mod">
          <ac:chgData name="Joseph Thompson" userId="8172e488ad20d52a" providerId="LiveId" clId="{502970E8-AE36-4372-8CD0-08270B7012DE}" dt="2023-07-11T00:18:56.529" v="48" actId="1076"/>
          <ac:picMkLst>
            <pc:docMk/>
            <pc:sldMk cId="3231382568" sldId="781"/>
            <ac:picMk id="5" creationId="{40FD79BE-B928-048A-EF70-F33A01368A84}"/>
          </ac:picMkLst>
        </pc:picChg>
      </pc:sldChg>
    </pc:docChg>
  </pc:docChgLst>
  <pc:docChgLst>
    <pc:chgData name="Joseph Thompson" userId="8172e488ad20d52a" providerId="LiveId" clId="{0F2E5B40-C132-4025-85C2-6DD12E488CF6}"/>
    <pc:docChg chg="undo custSel addSld delSld modSld sldOrd">
      <pc:chgData name="Joseph Thompson" userId="8172e488ad20d52a" providerId="LiveId" clId="{0F2E5B40-C132-4025-85C2-6DD12E488CF6}" dt="2023-06-19T20:20:15.598" v="769"/>
      <pc:docMkLst>
        <pc:docMk/>
      </pc:docMkLst>
      <pc:sldChg chg="delSp modSp mod">
        <pc:chgData name="Joseph Thompson" userId="8172e488ad20d52a" providerId="LiveId" clId="{0F2E5B40-C132-4025-85C2-6DD12E488CF6}" dt="2023-06-19T17:34:32.058" v="30" actId="1076"/>
        <pc:sldMkLst>
          <pc:docMk/>
          <pc:sldMk cId="1072715890" sldId="381"/>
        </pc:sldMkLst>
        <pc:spChg chg="mod">
          <ac:chgData name="Joseph Thompson" userId="8172e488ad20d52a" providerId="LiveId" clId="{0F2E5B40-C132-4025-85C2-6DD12E488CF6}" dt="2023-06-19T17:34:07.334" v="22" actId="20577"/>
          <ac:spMkLst>
            <pc:docMk/>
            <pc:sldMk cId="1072715890" sldId="381"/>
            <ac:spMk id="150" creationId="{00000000-0000-0000-0000-000000000000}"/>
          </ac:spMkLst>
        </pc:spChg>
        <pc:picChg chg="mod">
          <ac:chgData name="Joseph Thompson" userId="8172e488ad20d52a" providerId="LiveId" clId="{0F2E5B40-C132-4025-85C2-6DD12E488CF6}" dt="2023-06-19T17:34:22.540" v="26" actId="14100"/>
          <ac:picMkLst>
            <pc:docMk/>
            <pc:sldMk cId="1072715890" sldId="381"/>
            <ac:picMk id="2" creationId="{00000000-0000-0000-0000-000000000000}"/>
          </ac:picMkLst>
        </pc:picChg>
        <pc:picChg chg="mod">
          <ac:chgData name="Joseph Thompson" userId="8172e488ad20d52a" providerId="LiveId" clId="{0F2E5B40-C132-4025-85C2-6DD12E488CF6}" dt="2023-06-19T17:33:59.504" v="4" actId="1076"/>
          <ac:picMkLst>
            <pc:docMk/>
            <pc:sldMk cId="1072715890" sldId="381"/>
            <ac:picMk id="5" creationId="{00000000-0000-0000-0000-000000000000}"/>
          </ac:picMkLst>
        </pc:picChg>
        <pc:picChg chg="mod">
          <ac:chgData name="Joseph Thompson" userId="8172e488ad20d52a" providerId="LiveId" clId="{0F2E5B40-C132-4025-85C2-6DD12E488CF6}" dt="2023-06-19T17:34:32.058" v="30" actId="1076"/>
          <ac:picMkLst>
            <pc:docMk/>
            <pc:sldMk cId="1072715890" sldId="381"/>
            <ac:picMk id="6" creationId="{00000000-0000-0000-0000-000000000000}"/>
          </ac:picMkLst>
        </pc:picChg>
        <pc:picChg chg="mod">
          <ac:chgData name="Joseph Thompson" userId="8172e488ad20d52a" providerId="LiveId" clId="{0F2E5B40-C132-4025-85C2-6DD12E488CF6}" dt="2023-06-19T17:34:13.874" v="24" actId="1076"/>
          <ac:picMkLst>
            <pc:docMk/>
            <pc:sldMk cId="1072715890" sldId="381"/>
            <ac:picMk id="8" creationId="{00000000-0000-0000-0000-000000000000}"/>
          </ac:picMkLst>
        </pc:picChg>
        <pc:picChg chg="del mod">
          <ac:chgData name="Joseph Thompson" userId="8172e488ad20d52a" providerId="LiveId" clId="{0F2E5B40-C132-4025-85C2-6DD12E488CF6}" dt="2023-06-19T17:34:25.299" v="27" actId="478"/>
          <ac:picMkLst>
            <pc:docMk/>
            <pc:sldMk cId="1072715890" sldId="381"/>
            <ac:picMk id="9" creationId="{00000000-0000-0000-0000-000000000000}"/>
          </ac:picMkLst>
        </pc:picChg>
      </pc:sldChg>
      <pc:sldChg chg="modSp mod ord">
        <pc:chgData name="Joseph Thompson" userId="8172e488ad20d52a" providerId="LiveId" clId="{0F2E5B40-C132-4025-85C2-6DD12E488CF6}" dt="2023-06-19T20:20:15.598" v="769"/>
        <pc:sldMkLst>
          <pc:docMk/>
          <pc:sldMk cId="755332255" sldId="382"/>
        </pc:sldMkLst>
        <pc:spChg chg="mod">
          <ac:chgData name="Joseph Thompson" userId="8172e488ad20d52a" providerId="LiveId" clId="{0F2E5B40-C132-4025-85C2-6DD12E488CF6}" dt="2023-06-19T17:34:39.901" v="31" actId="1076"/>
          <ac:spMkLst>
            <pc:docMk/>
            <pc:sldMk cId="755332255" sldId="382"/>
            <ac:spMk id="150" creationId="{00000000-0000-0000-0000-000000000000}"/>
          </ac:spMkLst>
        </pc:spChg>
      </pc:sldChg>
      <pc:sldChg chg="ord">
        <pc:chgData name="Joseph Thompson" userId="8172e488ad20d52a" providerId="LiveId" clId="{0F2E5B40-C132-4025-85C2-6DD12E488CF6}" dt="2023-06-19T17:54:05.674" v="35"/>
        <pc:sldMkLst>
          <pc:docMk/>
          <pc:sldMk cId="954652131" sldId="383"/>
        </pc:sldMkLst>
      </pc:sldChg>
      <pc:sldChg chg="addSp delSp modSp mod ord">
        <pc:chgData name="Joseph Thompson" userId="8172e488ad20d52a" providerId="LiveId" clId="{0F2E5B40-C132-4025-85C2-6DD12E488CF6}" dt="2023-06-19T18:33:26.547" v="157" actId="1076"/>
        <pc:sldMkLst>
          <pc:docMk/>
          <pc:sldMk cId="1161148377" sldId="384"/>
        </pc:sldMkLst>
        <pc:spChg chg="del">
          <ac:chgData name="Joseph Thompson" userId="8172e488ad20d52a" providerId="LiveId" clId="{0F2E5B40-C132-4025-85C2-6DD12E488CF6}" dt="2023-06-19T18:26:53.412" v="117" actId="478"/>
          <ac:spMkLst>
            <pc:docMk/>
            <pc:sldMk cId="1161148377" sldId="384"/>
            <ac:spMk id="4" creationId="{00000000-0000-0000-0000-000000000000}"/>
          </ac:spMkLst>
        </pc:spChg>
        <pc:spChg chg="add mod">
          <ac:chgData name="Joseph Thompson" userId="8172e488ad20d52a" providerId="LiveId" clId="{0F2E5B40-C132-4025-85C2-6DD12E488CF6}" dt="2023-06-19T18:33:26.547" v="157" actId="1076"/>
          <ac:spMkLst>
            <pc:docMk/>
            <pc:sldMk cId="1161148377" sldId="384"/>
            <ac:spMk id="6" creationId="{73CCA599-43E1-CAB5-B763-AFDBFB6F0CD8}"/>
          </ac:spMkLst>
        </pc:spChg>
        <pc:spChg chg="mod">
          <ac:chgData name="Joseph Thompson" userId="8172e488ad20d52a" providerId="LiveId" clId="{0F2E5B40-C132-4025-85C2-6DD12E488CF6}" dt="2023-06-19T18:23:13.402" v="90" actId="1076"/>
          <ac:spMkLst>
            <pc:docMk/>
            <pc:sldMk cId="1161148377" sldId="384"/>
            <ac:spMk id="157" creationId="{00000000-0000-0000-0000-000000000000}"/>
          </ac:spMkLst>
        </pc:spChg>
        <pc:spChg chg="mod">
          <ac:chgData name="Joseph Thompson" userId="8172e488ad20d52a" providerId="LiveId" clId="{0F2E5B40-C132-4025-85C2-6DD12E488CF6}" dt="2023-06-19T18:33:08.203" v="151" actId="21"/>
          <ac:spMkLst>
            <pc:docMk/>
            <pc:sldMk cId="1161148377" sldId="384"/>
            <ac:spMk id="158" creationId="{00000000-0000-0000-0000-000000000000}"/>
          </ac:spMkLst>
        </pc:spChg>
        <pc:picChg chg="add mod">
          <ac:chgData name="Joseph Thompson" userId="8172e488ad20d52a" providerId="LiveId" clId="{0F2E5B40-C132-4025-85C2-6DD12E488CF6}" dt="2023-06-19T18:33:20.591" v="155" actId="14100"/>
          <ac:picMkLst>
            <pc:docMk/>
            <pc:sldMk cId="1161148377" sldId="384"/>
            <ac:picMk id="3" creationId="{4A04FB38-0828-D10B-BBC4-DAC5B9FFBDEF}"/>
          </ac:picMkLst>
        </pc:picChg>
      </pc:sldChg>
      <pc:sldChg chg="delSp modSp mod ord">
        <pc:chgData name="Joseph Thompson" userId="8172e488ad20d52a" providerId="LiveId" clId="{0F2E5B40-C132-4025-85C2-6DD12E488CF6}" dt="2023-06-19T18:51:43.757" v="247" actId="20577"/>
        <pc:sldMkLst>
          <pc:docMk/>
          <pc:sldMk cId="1847768816" sldId="763"/>
        </pc:sldMkLst>
        <pc:spChg chg="del mod">
          <ac:chgData name="Joseph Thompson" userId="8172e488ad20d52a" providerId="LiveId" clId="{0F2E5B40-C132-4025-85C2-6DD12E488CF6}" dt="2023-06-19T18:51:20.690" v="189" actId="478"/>
          <ac:spMkLst>
            <pc:docMk/>
            <pc:sldMk cId="1847768816" sldId="763"/>
            <ac:spMk id="8" creationId="{F73B1C8D-54F0-4E91-D5FB-CA7C2E92FF8F}"/>
          </ac:spMkLst>
        </pc:spChg>
        <pc:spChg chg="mod">
          <ac:chgData name="Joseph Thompson" userId="8172e488ad20d52a" providerId="LiveId" clId="{0F2E5B40-C132-4025-85C2-6DD12E488CF6}" dt="2023-06-19T18:51:43.757" v="247" actId="20577"/>
          <ac:spMkLst>
            <pc:docMk/>
            <pc:sldMk cId="1847768816" sldId="763"/>
            <ac:spMk id="158" creationId="{00000000-0000-0000-0000-000000000000}"/>
          </ac:spMkLst>
        </pc:spChg>
        <pc:picChg chg="mod">
          <ac:chgData name="Joseph Thompson" userId="8172e488ad20d52a" providerId="LiveId" clId="{0F2E5B40-C132-4025-85C2-6DD12E488CF6}" dt="2023-06-19T18:22:22.919" v="88" actId="14100"/>
          <ac:picMkLst>
            <pc:docMk/>
            <pc:sldMk cId="1847768816" sldId="763"/>
            <ac:picMk id="6" creationId="{3958A0D4-3459-B422-49EB-87221FB8C7B9}"/>
          </ac:picMkLst>
        </pc:picChg>
      </pc:sldChg>
      <pc:sldChg chg="modSp mod">
        <pc:chgData name="Joseph Thompson" userId="8172e488ad20d52a" providerId="LiveId" clId="{0F2E5B40-C132-4025-85C2-6DD12E488CF6}" dt="2023-06-19T17:28:18.995" v="0" actId="6549"/>
        <pc:sldMkLst>
          <pc:docMk/>
          <pc:sldMk cId="2376580614" sldId="764"/>
        </pc:sldMkLst>
        <pc:spChg chg="mod">
          <ac:chgData name="Joseph Thompson" userId="8172e488ad20d52a" providerId="LiveId" clId="{0F2E5B40-C132-4025-85C2-6DD12E488CF6}" dt="2023-06-19T17:28:18.995" v="0" actId="6549"/>
          <ac:spMkLst>
            <pc:docMk/>
            <pc:sldMk cId="2376580614" sldId="764"/>
            <ac:spMk id="4" creationId="{00000000-0000-0000-0000-000000000000}"/>
          </ac:spMkLst>
        </pc:spChg>
      </pc:sldChg>
      <pc:sldChg chg="del">
        <pc:chgData name="Joseph Thompson" userId="8172e488ad20d52a" providerId="LiveId" clId="{0F2E5B40-C132-4025-85C2-6DD12E488CF6}" dt="2023-06-19T20:18:26.762" v="765" actId="47"/>
        <pc:sldMkLst>
          <pc:docMk/>
          <pc:sldMk cId="2729473817" sldId="766"/>
        </pc:sldMkLst>
      </pc:sldChg>
      <pc:sldChg chg="modSp mod">
        <pc:chgData name="Joseph Thompson" userId="8172e488ad20d52a" providerId="LiveId" clId="{0F2E5B40-C132-4025-85C2-6DD12E488CF6}" dt="2023-06-19T20:06:03.549" v="692" actId="14100"/>
        <pc:sldMkLst>
          <pc:docMk/>
          <pc:sldMk cId="3272168546" sldId="770"/>
        </pc:sldMkLst>
        <pc:spChg chg="mod">
          <ac:chgData name="Joseph Thompson" userId="8172e488ad20d52a" providerId="LiveId" clId="{0F2E5B40-C132-4025-85C2-6DD12E488CF6}" dt="2023-06-19T20:05:56.824" v="689" actId="14100"/>
          <ac:spMkLst>
            <pc:docMk/>
            <pc:sldMk cId="3272168546" sldId="770"/>
            <ac:spMk id="4" creationId="{00000000-0000-0000-0000-000000000000}"/>
          </ac:spMkLst>
        </pc:spChg>
        <pc:picChg chg="mod">
          <ac:chgData name="Joseph Thompson" userId="8172e488ad20d52a" providerId="LiveId" clId="{0F2E5B40-C132-4025-85C2-6DD12E488CF6}" dt="2023-06-19T20:06:03.549" v="692" actId="14100"/>
          <ac:picMkLst>
            <pc:docMk/>
            <pc:sldMk cId="3272168546" sldId="770"/>
            <ac:picMk id="5" creationId="{6E96B4DC-C98B-4B48-BEB6-D6BFA3CA507D}"/>
          </ac:picMkLst>
        </pc:picChg>
      </pc:sldChg>
      <pc:sldChg chg="del">
        <pc:chgData name="Joseph Thompson" userId="8172e488ad20d52a" providerId="LiveId" clId="{0F2E5B40-C132-4025-85C2-6DD12E488CF6}" dt="2023-06-19T20:18:27.938" v="766" actId="47"/>
        <pc:sldMkLst>
          <pc:docMk/>
          <pc:sldMk cId="1507104909" sldId="771"/>
        </pc:sldMkLst>
      </pc:sldChg>
      <pc:sldChg chg="del">
        <pc:chgData name="Joseph Thompson" userId="8172e488ad20d52a" providerId="LiveId" clId="{0F2E5B40-C132-4025-85C2-6DD12E488CF6}" dt="2023-06-19T20:19:49.251" v="767" actId="47"/>
        <pc:sldMkLst>
          <pc:docMk/>
          <pc:sldMk cId="1795954418" sldId="776"/>
        </pc:sldMkLst>
      </pc:sldChg>
      <pc:sldChg chg="add del">
        <pc:chgData name="Joseph Thompson" userId="8172e488ad20d52a" providerId="LiveId" clId="{0F2E5B40-C132-4025-85C2-6DD12E488CF6}" dt="2023-06-19T18:20:30.275" v="78" actId="47"/>
        <pc:sldMkLst>
          <pc:docMk/>
          <pc:sldMk cId="573461301" sldId="779"/>
        </pc:sldMkLst>
      </pc:sldChg>
      <pc:sldChg chg="addSp delSp modSp add mod ord">
        <pc:chgData name="Joseph Thompson" userId="8172e488ad20d52a" providerId="LiveId" clId="{0F2E5B40-C132-4025-85C2-6DD12E488CF6}" dt="2023-06-19T19:05:37.308" v="482" actId="13926"/>
        <pc:sldMkLst>
          <pc:docMk/>
          <pc:sldMk cId="3776190108" sldId="780"/>
        </pc:sldMkLst>
        <pc:spChg chg="add mod">
          <ac:chgData name="Joseph Thompson" userId="8172e488ad20d52a" providerId="LiveId" clId="{0F2E5B40-C132-4025-85C2-6DD12E488CF6}" dt="2023-06-19T19:04:58.936" v="475" actId="2711"/>
          <ac:spMkLst>
            <pc:docMk/>
            <pc:sldMk cId="3776190108" sldId="780"/>
            <ac:spMk id="4" creationId="{1FF38219-7451-FA7E-FA3E-1D9524BE8AD4}"/>
          </ac:spMkLst>
        </pc:spChg>
        <pc:spChg chg="add mod">
          <ac:chgData name="Joseph Thompson" userId="8172e488ad20d52a" providerId="LiveId" clId="{0F2E5B40-C132-4025-85C2-6DD12E488CF6}" dt="2023-06-19T19:05:37.308" v="482" actId="13926"/>
          <ac:spMkLst>
            <pc:docMk/>
            <pc:sldMk cId="3776190108" sldId="780"/>
            <ac:spMk id="7" creationId="{2CD9C4D7-B184-990F-C85C-A898FA52E83D}"/>
          </ac:spMkLst>
        </pc:spChg>
        <pc:spChg chg="mod">
          <ac:chgData name="Joseph Thompson" userId="8172e488ad20d52a" providerId="LiveId" clId="{0F2E5B40-C132-4025-85C2-6DD12E488CF6}" dt="2023-06-19T19:03:54.977" v="464" actId="1076"/>
          <ac:spMkLst>
            <pc:docMk/>
            <pc:sldMk cId="3776190108" sldId="780"/>
            <ac:spMk id="150" creationId="{00000000-0000-0000-0000-000000000000}"/>
          </ac:spMkLst>
        </pc:spChg>
        <pc:picChg chg="del">
          <ac:chgData name="Joseph Thompson" userId="8172e488ad20d52a" providerId="LiveId" clId="{0F2E5B40-C132-4025-85C2-6DD12E488CF6}" dt="2023-06-19T18:56:13.970" v="336" actId="478"/>
          <ac:picMkLst>
            <pc:docMk/>
            <pc:sldMk cId="3776190108" sldId="780"/>
            <ac:picMk id="2" creationId="{00000000-0000-0000-0000-000000000000}"/>
          </ac:picMkLst>
        </pc:picChg>
        <pc:picChg chg="mod">
          <ac:chgData name="Joseph Thompson" userId="8172e488ad20d52a" providerId="LiveId" clId="{0F2E5B40-C132-4025-85C2-6DD12E488CF6}" dt="2023-06-19T19:03:57.324" v="465" actId="1076"/>
          <ac:picMkLst>
            <pc:docMk/>
            <pc:sldMk cId="3776190108" sldId="780"/>
            <ac:picMk id="6" creationId="{42EB6BE2-3B70-405B-831F-E999F42FD4B9}"/>
          </ac:picMkLst>
        </pc:picChg>
        <pc:picChg chg="del">
          <ac:chgData name="Joseph Thompson" userId="8172e488ad20d52a" providerId="LiveId" clId="{0F2E5B40-C132-4025-85C2-6DD12E488CF6}" dt="2023-06-19T18:56:19.160" v="337" actId="478"/>
          <ac:picMkLst>
            <pc:docMk/>
            <pc:sldMk cId="3776190108" sldId="780"/>
            <ac:picMk id="12" creationId="{DA9200B2-EECE-47CA-8749-E788BC1F86F4}"/>
          </ac:picMkLst>
        </pc:picChg>
      </pc:sldChg>
      <pc:sldChg chg="addSp delSp modSp add mod ord">
        <pc:chgData name="Joseph Thompson" userId="8172e488ad20d52a" providerId="LiveId" clId="{0F2E5B40-C132-4025-85C2-6DD12E488CF6}" dt="2023-06-19T19:24:03.593" v="684" actId="5793"/>
        <pc:sldMkLst>
          <pc:docMk/>
          <pc:sldMk cId="3231382568" sldId="781"/>
        </pc:sldMkLst>
        <pc:spChg chg="del mod">
          <ac:chgData name="Joseph Thompson" userId="8172e488ad20d52a" providerId="LiveId" clId="{0F2E5B40-C132-4025-85C2-6DD12E488CF6}" dt="2023-06-19T18:43:14.151" v="185" actId="478"/>
          <ac:spMkLst>
            <pc:docMk/>
            <pc:sldMk cId="3231382568" sldId="781"/>
            <ac:spMk id="6" creationId="{73CCA599-43E1-CAB5-B763-AFDBFB6F0CD8}"/>
          </ac:spMkLst>
        </pc:spChg>
        <pc:spChg chg="mod">
          <ac:chgData name="Joseph Thompson" userId="8172e488ad20d52a" providerId="LiveId" clId="{0F2E5B40-C132-4025-85C2-6DD12E488CF6}" dt="2023-06-19T19:24:03.593" v="684" actId="5793"/>
          <ac:spMkLst>
            <pc:docMk/>
            <pc:sldMk cId="3231382568" sldId="781"/>
            <ac:spMk id="158" creationId="{00000000-0000-0000-0000-000000000000}"/>
          </ac:spMkLst>
        </pc:spChg>
        <pc:picChg chg="del">
          <ac:chgData name="Joseph Thompson" userId="8172e488ad20d52a" providerId="LiveId" clId="{0F2E5B40-C132-4025-85C2-6DD12E488CF6}" dt="2023-06-19T18:37:29.311" v="161" actId="478"/>
          <ac:picMkLst>
            <pc:docMk/>
            <pc:sldMk cId="3231382568" sldId="781"/>
            <ac:picMk id="3" creationId="{4A04FB38-0828-D10B-BBC4-DAC5B9FFBDEF}"/>
          </ac:picMkLst>
        </pc:picChg>
        <pc:picChg chg="add del mod">
          <ac:chgData name="Joseph Thompson" userId="8172e488ad20d52a" providerId="LiveId" clId="{0F2E5B40-C132-4025-85C2-6DD12E488CF6}" dt="2023-06-19T18:39:56.689" v="173" actId="478"/>
          <ac:picMkLst>
            <pc:docMk/>
            <pc:sldMk cId="3231382568" sldId="781"/>
            <ac:picMk id="4" creationId="{91CB5F9D-D7E4-A518-05AF-BE5CF4016122}"/>
          </ac:picMkLst>
        </pc:picChg>
        <pc:picChg chg="add del mod">
          <ac:chgData name="Joseph Thompson" userId="8172e488ad20d52a" providerId="LiveId" clId="{0F2E5B40-C132-4025-85C2-6DD12E488CF6}" dt="2023-06-19T18:40:17.380" v="177" actId="478"/>
          <ac:picMkLst>
            <pc:docMk/>
            <pc:sldMk cId="3231382568" sldId="781"/>
            <ac:picMk id="7" creationId="{152C6660-19A6-5CEA-5398-7352C2932FD9}"/>
          </ac:picMkLst>
        </pc:picChg>
        <pc:picChg chg="add del mod">
          <ac:chgData name="Joseph Thompson" userId="8172e488ad20d52a" providerId="LiveId" clId="{0F2E5B40-C132-4025-85C2-6DD12E488CF6}" dt="2023-06-19T18:41:42.700" v="179" actId="478"/>
          <ac:picMkLst>
            <pc:docMk/>
            <pc:sldMk cId="3231382568" sldId="781"/>
            <ac:picMk id="9" creationId="{7954852C-7F9B-D991-3FF8-26C7EF6DF777}"/>
          </ac:picMkLst>
        </pc:picChg>
        <pc:picChg chg="add mod">
          <ac:chgData name="Joseph Thompson" userId="8172e488ad20d52a" providerId="LiveId" clId="{0F2E5B40-C132-4025-85C2-6DD12E488CF6}" dt="2023-06-19T18:43:20.087" v="187" actId="14100"/>
          <ac:picMkLst>
            <pc:docMk/>
            <pc:sldMk cId="3231382568" sldId="781"/>
            <ac:picMk id="11" creationId="{1D07945B-BA1E-2565-F575-9DE9BE43335C}"/>
          </ac:picMkLst>
        </pc:picChg>
      </pc:sldChg>
      <pc:sldChg chg="addSp delSp modSp add mod ord">
        <pc:chgData name="Joseph Thompson" userId="8172e488ad20d52a" providerId="LiveId" clId="{0F2E5B40-C132-4025-85C2-6DD12E488CF6}" dt="2023-06-19T19:22:00.030" v="683" actId="14100"/>
        <pc:sldMkLst>
          <pc:docMk/>
          <pc:sldMk cId="3416984739" sldId="782"/>
        </pc:sldMkLst>
        <pc:spChg chg="add mod">
          <ac:chgData name="Joseph Thompson" userId="8172e488ad20d52a" providerId="LiveId" clId="{0F2E5B40-C132-4025-85C2-6DD12E488CF6}" dt="2023-06-19T19:22:00.030" v="683" actId="14100"/>
          <ac:spMkLst>
            <pc:docMk/>
            <pc:sldMk cId="3416984739" sldId="782"/>
            <ac:spMk id="9" creationId="{B26D9A43-F257-B5AC-F136-FE3BBBB19E23}"/>
          </ac:spMkLst>
        </pc:spChg>
        <pc:spChg chg="mod">
          <ac:chgData name="Joseph Thompson" userId="8172e488ad20d52a" providerId="LiveId" clId="{0F2E5B40-C132-4025-85C2-6DD12E488CF6}" dt="2023-06-19T19:19:31.784" v="646" actId="1076"/>
          <ac:spMkLst>
            <pc:docMk/>
            <pc:sldMk cId="3416984739" sldId="782"/>
            <ac:spMk id="150" creationId="{00000000-0000-0000-0000-000000000000}"/>
          </ac:spMkLst>
        </pc:spChg>
        <pc:picChg chg="del">
          <ac:chgData name="Joseph Thompson" userId="8172e488ad20d52a" providerId="LiveId" clId="{0F2E5B40-C132-4025-85C2-6DD12E488CF6}" dt="2023-06-19T18:51:52.591" v="249" actId="478"/>
          <ac:picMkLst>
            <pc:docMk/>
            <pc:sldMk cId="3416984739" sldId="782"/>
            <ac:picMk id="2" creationId="{00000000-0000-0000-0000-000000000000}"/>
          </ac:picMkLst>
        </pc:picChg>
        <pc:picChg chg="add del mod">
          <ac:chgData name="Joseph Thompson" userId="8172e488ad20d52a" providerId="LiveId" clId="{0F2E5B40-C132-4025-85C2-6DD12E488CF6}" dt="2023-06-19T18:52:42.891" v="320" actId="478"/>
          <ac:picMkLst>
            <pc:docMk/>
            <pc:sldMk cId="3416984739" sldId="782"/>
            <ac:picMk id="4" creationId="{4E9175A1-324A-5882-1579-5BC171112983}"/>
          </ac:picMkLst>
        </pc:picChg>
        <pc:picChg chg="del">
          <ac:chgData name="Joseph Thompson" userId="8172e488ad20d52a" providerId="LiveId" clId="{0F2E5B40-C132-4025-85C2-6DD12E488CF6}" dt="2023-06-19T18:51:54.538" v="250" actId="478"/>
          <ac:picMkLst>
            <pc:docMk/>
            <pc:sldMk cId="3416984739" sldId="782"/>
            <ac:picMk id="6" creationId="{42EB6BE2-3B70-405B-831F-E999F42FD4B9}"/>
          </ac:picMkLst>
        </pc:picChg>
        <pc:picChg chg="add mod">
          <ac:chgData name="Joseph Thompson" userId="8172e488ad20d52a" providerId="LiveId" clId="{0F2E5B40-C132-4025-85C2-6DD12E488CF6}" dt="2023-06-19T19:21:33.350" v="680" actId="1076"/>
          <ac:picMkLst>
            <pc:docMk/>
            <pc:sldMk cId="3416984739" sldId="782"/>
            <ac:picMk id="7" creationId="{2B1FC8FC-46FB-482D-9C56-8D27D793123C}"/>
          </ac:picMkLst>
        </pc:picChg>
        <pc:picChg chg="del">
          <ac:chgData name="Joseph Thompson" userId="8172e488ad20d52a" providerId="LiveId" clId="{0F2E5B40-C132-4025-85C2-6DD12E488CF6}" dt="2023-06-19T18:51:56.546" v="251" actId="478"/>
          <ac:picMkLst>
            <pc:docMk/>
            <pc:sldMk cId="3416984739" sldId="782"/>
            <ac:picMk id="12" creationId="{DA9200B2-EECE-47CA-8749-E788BC1F86F4}"/>
          </ac:picMkLst>
        </pc:picChg>
      </pc:sldChg>
      <pc:sldChg chg="addSp delSp modSp add mod">
        <pc:chgData name="Joseph Thompson" userId="8172e488ad20d52a" providerId="LiveId" clId="{0F2E5B40-C132-4025-85C2-6DD12E488CF6}" dt="2023-06-19T19:20:17.505" v="660" actId="14100"/>
        <pc:sldMkLst>
          <pc:docMk/>
          <pc:sldMk cId="3884013522" sldId="783"/>
        </pc:sldMkLst>
        <pc:spChg chg="add del mod">
          <ac:chgData name="Joseph Thompson" userId="8172e488ad20d52a" providerId="LiveId" clId="{0F2E5B40-C132-4025-85C2-6DD12E488CF6}" dt="2023-06-19T19:20:07.785" v="657" actId="478"/>
          <ac:spMkLst>
            <pc:docMk/>
            <pc:sldMk cId="3884013522" sldId="783"/>
            <ac:spMk id="3" creationId="{4AA0E58C-4986-EA48-E0C5-CCE898E97252}"/>
          </ac:spMkLst>
        </pc:spChg>
        <pc:spChg chg="del">
          <ac:chgData name="Joseph Thompson" userId="8172e488ad20d52a" providerId="LiveId" clId="{0F2E5B40-C132-4025-85C2-6DD12E488CF6}" dt="2023-06-19T19:19:55.462" v="653" actId="478"/>
          <ac:spMkLst>
            <pc:docMk/>
            <pc:sldMk cId="3884013522" sldId="783"/>
            <ac:spMk id="9" creationId="{B26D9A43-F257-B5AC-F136-FE3BBBB19E23}"/>
          </ac:spMkLst>
        </pc:spChg>
        <pc:spChg chg="del">
          <ac:chgData name="Joseph Thompson" userId="8172e488ad20d52a" providerId="LiveId" clId="{0F2E5B40-C132-4025-85C2-6DD12E488CF6}" dt="2023-06-19T19:20:04.835" v="656" actId="478"/>
          <ac:spMkLst>
            <pc:docMk/>
            <pc:sldMk cId="3884013522" sldId="783"/>
            <ac:spMk id="150" creationId="{00000000-0000-0000-0000-000000000000}"/>
          </ac:spMkLst>
        </pc:spChg>
        <pc:picChg chg="mod">
          <ac:chgData name="Joseph Thompson" userId="8172e488ad20d52a" providerId="LiveId" clId="{0F2E5B40-C132-4025-85C2-6DD12E488CF6}" dt="2023-06-19T19:20:17.505" v="660" actId="14100"/>
          <ac:picMkLst>
            <pc:docMk/>
            <pc:sldMk cId="3884013522" sldId="783"/>
            <ac:picMk id="7" creationId="{2B1FC8FC-46FB-482D-9C56-8D27D793123C}"/>
          </ac:picMkLst>
        </pc:picChg>
      </pc:sldChg>
      <pc:sldChg chg="addSp delSp modSp add mod">
        <pc:chgData name="Joseph Thompson" userId="8172e488ad20d52a" providerId="LiveId" clId="{0F2E5B40-C132-4025-85C2-6DD12E488CF6}" dt="2023-06-19T20:13:49.196" v="764" actId="14100"/>
        <pc:sldMkLst>
          <pc:docMk/>
          <pc:sldMk cId="4010147459" sldId="784"/>
        </pc:sldMkLst>
        <pc:spChg chg="add del mod">
          <ac:chgData name="Joseph Thompson" userId="8172e488ad20d52a" providerId="LiveId" clId="{0F2E5B40-C132-4025-85C2-6DD12E488CF6}" dt="2023-06-19T20:13:41.411" v="762" actId="478"/>
          <ac:spMkLst>
            <pc:docMk/>
            <pc:sldMk cId="4010147459" sldId="784"/>
            <ac:spMk id="5" creationId="{F61AA948-FF37-6A28-6F28-D6FAB7DBBC25}"/>
          </ac:spMkLst>
        </pc:spChg>
        <pc:spChg chg="del mod">
          <ac:chgData name="Joseph Thompson" userId="8172e488ad20d52a" providerId="LiveId" clId="{0F2E5B40-C132-4025-85C2-6DD12E488CF6}" dt="2023-06-19T20:13:38.289" v="761" actId="478"/>
          <ac:spMkLst>
            <pc:docMk/>
            <pc:sldMk cId="4010147459" sldId="784"/>
            <ac:spMk id="178" creationId="{00000000-0000-0000-0000-000000000000}"/>
          </ac:spMkLst>
        </pc:spChg>
        <pc:spChg chg="del mod">
          <ac:chgData name="Joseph Thompson" userId="8172e488ad20d52a" providerId="LiveId" clId="{0F2E5B40-C132-4025-85C2-6DD12E488CF6}" dt="2023-06-19T20:13:16.185" v="755" actId="478"/>
          <ac:spMkLst>
            <pc:docMk/>
            <pc:sldMk cId="4010147459" sldId="784"/>
            <ac:spMk id="179" creationId="{00000000-0000-0000-0000-000000000000}"/>
          </ac:spMkLst>
        </pc:spChg>
        <pc:picChg chg="add mod">
          <ac:chgData name="Joseph Thompson" userId="8172e488ad20d52a" providerId="LiveId" clId="{0F2E5B40-C132-4025-85C2-6DD12E488CF6}" dt="2023-06-19T20:13:49.196" v="764" actId="14100"/>
          <ac:picMkLst>
            <pc:docMk/>
            <pc:sldMk cId="4010147459" sldId="784"/>
            <ac:picMk id="3" creationId="{0EE5DBE0-AAA7-17A6-29EA-CBD2172D1B9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633EA7-8C1F-3243-9787-00FE8DA7D15F}" type="datetimeFigureOut">
              <a:rPr lang="en-US" smtClean="0"/>
              <a:t>7/10/2023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BB7CB9-2CB9-2047-A919-BB9702739D06}" type="slidenum">
              <a:rPr lang="en-US" smtClean="0"/>
              <a:t>‹#›</a:t>
            </a:fld>
            <a:endParaRPr lang="en-US"/>
          </a:p>
        </p:txBody>
      </p:sp>
    </p:spTree>
    <p:extLst>
      <p:ext uri="{BB962C8B-B14F-4D97-AF65-F5344CB8AC3E}">
        <p14:creationId xmlns:p14="http://schemas.microsoft.com/office/powerpoint/2010/main" val="3406962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BB7CB9-2CB9-2047-A919-BB9702739D06}" type="slidenum">
              <a:rPr lang="en-US" smtClean="0"/>
              <a:t>1</a:t>
            </a:fld>
            <a:endParaRPr lang="en-US"/>
          </a:p>
        </p:txBody>
      </p:sp>
    </p:spTree>
    <p:extLst>
      <p:ext uri="{BB962C8B-B14F-4D97-AF65-F5344CB8AC3E}">
        <p14:creationId xmlns:p14="http://schemas.microsoft.com/office/powerpoint/2010/main" val="8241676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002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4553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37278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90941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9879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2002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5619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3010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00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0862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52686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8838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3115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B111D24-65E6-7E4E-9EBA-C63EA98F78E7}" type="datetimeFigureOut">
              <a:rPr lang="en-US" smtClean="0"/>
              <a:t>7/10/2023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44759D-0EFF-4FB2-9CCE-04E00944F0FE}" type="slidenum">
              <a:rPr lang="en-US" smtClean="0"/>
              <a:pPr/>
              <a:t>‹#›</a:t>
            </a:fld>
            <a:endParaRPr lang="en-US" dirty="0"/>
          </a:p>
        </p:txBody>
      </p:sp>
    </p:spTree>
    <p:extLst>
      <p:ext uri="{BB962C8B-B14F-4D97-AF65-F5344CB8AC3E}">
        <p14:creationId xmlns:p14="http://schemas.microsoft.com/office/powerpoint/2010/main" val="270201993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111D24-65E6-7E4E-9EBA-C63EA98F78E7}" type="datetimeFigureOut">
              <a:rPr lang="en-US" smtClean="0"/>
              <a:t>7/10/2023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FA1D3A-BD92-394F-A6CB-2EAE5F0A80DF}"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111D24-65E6-7E4E-9EBA-C63EA98F78E7}" type="datetimeFigureOut">
              <a:rPr lang="en-US" smtClean="0"/>
              <a:t>7/10/2023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FA1D3A-BD92-394F-A6CB-2EAE5F0A80DF}"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143000" y="1122363"/>
            <a:ext cx="6858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lt1"/>
              </a:buClr>
              <a:buSzPts val="60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750"/>
              </a:spcBef>
              <a:spcAft>
                <a:spcPts val="0"/>
              </a:spcAft>
              <a:buClr>
                <a:schemeClr val="lt1"/>
              </a:buClr>
              <a:buSzPts val="2400"/>
              <a:buNone/>
              <a:defRPr sz="1800"/>
            </a:lvl1pPr>
            <a:lvl2pPr lvl="1" algn="ctr">
              <a:lnSpc>
                <a:spcPct val="90000"/>
              </a:lnSpc>
              <a:spcBef>
                <a:spcPts val="375"/>
              </a:spcBef>
              <a:spcAft>
                <a:spcPts val="0"/>
              </a:spcAft>
              <a:buClr>
                <a:schemeClr val="lt1"/>
              </a:buClr>
              <a:buSzPts val="2000"/>
              <a:buNone/>
              <a:defRPr sz="1500"/>
            </a:lvl2pPr>
            <a:lvl3pPr lvl="2" algn="ctr">
              <a:lnSpc>
                <a:spcPct val="90000"/>
              </a:lnSpc>
              <a:spcBef>
                <a:spcPts val="375"/>
              </a:spcBef>
              <a:spcAft>
                <a:spcPts val="0"/>
              </a:spcAft>
              <a:buClr>
                <a:schemeClr val="lt1"/>
              </a:buClr>
              <a:buSzPts val="1800"/>
              <a:buNone/>
              <a:defRPr sz="1350"/>
            </a:lvl3pPr>
            <a:lvl4pPr lvl="3" algn="ctr">
              <a:lnSpc>
                <a:spcPct val="90000"/>
              </a:lnSpc>
              <a:spcBef>
                <a:spcPts val="375"/>
              </a:spcBef>
              <a:spcAft>
                <a:spcPts val="0"/>
              </a:spcAft>
              <a:buClr>
                <a:schemeClr val="lt1"/>
              </a:buClr>
              <a:buSzPts val="1600"/>
              <a:buNone/>
              <a:defRPr sz="1200"/>
            </a:lvl4pPr>
            <a:lvl5pPr lvl="4" algn="ctr">
              <a:lnSpc>
                <a:spcPct val="90000"/>
              </a:lnSpc>
              <a:spcBef>
                <a:spcPts val="375"/>
              </a:spcBef>
              <a:spcAft>
                <a:spcPts val="0"/>
              </a:spcAft>
              <a:buClr>
                <a:schemeClr val="lt1"/>
              </a:buClr>
              <a:buSzPts val="1600"/>
              <a:buNone/>
              <a:defRPr sz="1200"/>
            </a:lvl5pPr>
            <a:lvl6pPr lvl="5" algn="ctr">
              <a:lnSpc>
                <a:spcPct val="90000"/>
              </a:lnSpc>
              <a:spcBef>
                <a:spcPts val="375"/>
              </a:spcBef>
              <a:spcAft>
                <a:spcPts val="0"/>
              </a:spcAft>
              <a:buClr>
                <a:schemeClr val="lt1"/>
              </a:buClr>
              <a:buSzPts val="1600"/>
              <a:buNone/>
              <a:defRPr sz="1200"/>
            </a:lvl6pPr>
            <a:lvl7pPr lvl="6" algn="ctr">
              <a:lnSpc>
                <a:spcPct val="90000"/>
              </a:lnSpc>
              <a:spcBef>
                <a:spcPts val="375"/>
              </a:spcBef>
              <a:spcAft>
                <a:spcPts val="0"/>
              </a:spcAft>
              <a:buClr>
                <a:schemeClr val="lt1"/>
              </a:buClr>
              <a:buSzPts val="1600"/>
              <a:buNone/>
              <a:defRPr sz="1200"/>
            </a:lvl7pPr>
            <a:lvl8pPr lvl="7" algn="ctr">
              <a:lnSpc>
                <a:spcPct val="90000"/>
              </a:lnSpc>
              <a:spcBef>
                <a:spcPts val="375"/>
              </a:spcBef>
              <a:spcAft>
                <a:spcPts val="0"/>
              </a:spcAft>
              <a:buClr>
                <a:schemeClr val="lt1"/>
              </a:buClr>
              <a:buSzPts val="1600"/>
              <a:buNone/>
              <a:defRPr sz="1200"/>
            </a:lvl8pPr>
            <a:lvl9pPr lvl="8" algn="ctr">
              <a:lnSpc>
                <a:spcPct val="90000"/>
              </a:lnSpc>
              <a:spcBef>
                <a:spcPts val="375"/>
              </a:spcBef>
              <a:spcAft>
                <a:spcPts val="0"/>
              </a:spcAft>
              <a:buClr>
                <a:schemeClr val="lt1"/>
              </a:buClr>
              <a:buSzPts val="1600"/>
              <a:buNone/>
              <a:defRPr sz="1200"/>
            </a:lvl9pPr>
          </a:lstStyle>
          <a:p>
            <a:endParaRPr/>
          </a:p>
        </p:txBody>
      </p:sp>
      <p:sp>
        <p:nvSpPr>
          <p:cNvPr id="14" name="Google Shape;14;p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85800">
              <a:buClr>
                <a:srgbClr val="000000"/>
              </a:buClr>
            </a:pPr>
            <a:endParaRPr lang="en-US" kern="0">
              <a:solidFill>
                <a:srgbClr val="FFFFFF"/>
              </a:solidFill>
            </a:endParaRPr>
          </a:p>
        </p:txBody>
      </p:sp>
      <p:sp>
        <p:nvSpPr>
          <p:cNvPr id="15" name="Google Shape;15;p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85800">
              <a:buClr>
                <a:srgbClr val="000000"/>
              </a:buClr>
            </a:pPr>
            <a:endParaRPr lang="en-US" kern="0">
              <a:solidFill>
                <a:srgbClr val="FFFFFF"/>
              </a:solidFill>
            </a:endParaRPr>
          </a:p>
        </p:txBody>
      </p:sp>
      <p:sp>
        <p:nvSpPr>
          <p:cNvPr id="16" name="Google Shape;16;p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defTabSz="685800">
              <a:buClr>
                <a:srgbClr val="000000"/>
              </a:buClr>
            </a:pPr>
            <a:fld id="{00000000-1234-1234-1234-123412341234}" type="slidenum">
              <a:rPr lang="en-US" kern="0" smtClean="0">
                <a:solidFill>
                  <a:srgbClr val="FFFFFF"/>
                </a:solidFill>
              </a:rPr>
              <a:pPr defTabSz="685800">
                <a:buClr>
                  <a:srgbClr val="000000"/>
                </a:buClr>
              </a:pPr>
              <a:t>‹#›</a:t>
            </a:fld>
            <a:endParaRPr lang="en-US" kern="0">
              <a:solidFill>
                <a:srgbClr val="FFFFFF"/>
              </a:solidFill>
            </a:endParaRPr>
          </a:p>
        </p:txBody>
      </p:sp>
    </p:spTree>
    <p:extLst>
      <p:ext uri="{BB962C8B-B14F-4D97-AF65-F5344CB8AC3E}">
        <p14:creationId xmlns:p14="http://schemas.microsoft.com/office/powerpoint/2010/main" val="28177367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Autofit/>
          </a:bodyPr>
          <a:lstStyle>
            <a:lvl1pPr marL="342900" lvl="0" indent="-257175" algn="l">
              <a:lnSpc>
                <a:spcPct val="90000"/>
              </a:lnSpc>
              <a:spcBef>
                <a:spcPts val="750"/>
              </a:spcBef>
              <a:spcAft>
                <a:spcPts val="0"/>
              </a:spcAft>
              <a:buClr>
                <a:schemeClr val="lt1"/>
              </a:buClr>
              <a:buSzPts val="1800"/>
              <a:buChar char="•"/>
              <a:defRPr/>
            </a:lvl1pPr>
            <a:lvl2pPr marL="685800" lvl="1" indent="-257175" algn="l">
              <a:lnSpc>
                <a:spcPct val="90000"/>
              </a:lnSpc>
              <a:spcBef>
                <a:spcPts val="375"/>
              </a:spcBef>
              <a:spcAft>
                <a:spcPts val="0"/>
              </a:spcAft>
              <a:buClr>
                <a:schemeClr val="lt1"/>
              </a:buClr>
              <a:buSzPts val="1800"/>
              <a:buChar char="•"/>
              <a:defRPr/>
            </a:lvl2pPr>
            <a:lvl3pPr marL="1028700" lvl="2" indent="-257175" algn="l">
              <a:lnSpc>
                <a:spcPct val="90000"/>
              </a:lnSpc>
              <a:spcBef>
                <a:spcPts val="375"/>
              </a:spcBef>
              <a:spcAft>
                <a:spcPts val="0"/>
              </a:spcAft>
              <a:buClr>
                <a:schemeClr val="lt1"/>
              </a:buClr>
              <a:buSzPts val="1800"/>
              <a:buChar char="•"/>
              <a:defRPr/>
            </a:lvl3pPr>
            <a:lvl4pPr marL="1371600" lvl="3" indent="-257175" algn="l">
              <a:lnSpc>
                <a:spcPct val="90000"/>
              </a:lnSpc>
              <a:spcBef>
                <a:spcPts val="375"/>
              </a:spcBef>
              <a:spcAft>
                <a:spcPts val="0"/>
              </a:spcAft>
              <a:buClr>
                <a:schemeClr val="lt1"/>
              </a:buClr>
              <a:buSzPts val="1800"/>
              <a:buChar char="•"/>
              <a:defRPr/>
            </a:lvl4pPr>
            <a:lvl5pPr marL="1714500" lvl="4" indent="-257175" algn="l">
              <a:lnSpc>
                <a:spcPct val="90000"/>
              </a:lnSpc>
              <a:spcBef>
                <a:spcPts val="375"/>
              </a:spcBef>
              <a:spcAft>
                <a:spcPts val="0"/>
              </a:spcAft>
              <a:buClr>
                <a:schemeClr val="lt1"/>
              </a:buClr>
              <a:buSzPts val="1800"/>
              <a:buChar char="•"/>
              <a:defRPr/>
            </a:lvl5pPr>
            <a:lvl6pPr marL="2057400" lvl="5" indent="-257175" algn="l">
              <a:lnSpc>
                <a:spcPct val="90000"/>
              </a:lnSpc>
              <a:spcBef>
                <a:spcPts val="375"/>
              </a:spcBef>
              <a:spcAft>
                <a:spcPts val="0"/>
              </a:spcAft>
              <a:buClr>
                <a:schemeClr val="lt1"/>
              </a:buClr>
              <a:buSzPts val="1800"/>
              <a:buChar char="•"/>
              <a:defRPr/>
            </a:lvl6pPr>
            <a:lvl7pPr marL="2400300" lvl="6" indent="-257175" algn="l">
              <a:lnSpc>
                <a:spcPct val="90000"/>
              </a:lnSpc>
              <a:spcBef>
                <a:spcPts val="375"/>
              </a:spcBef>
              <a:spcAft>
                <a:spcPts val="0"/>
              </a:spcAft>
              <a:buClr>
                <a:schemeClr val="lt1"/>
              </a:buClr>
              <a:buSzPts val="1800"/>
              <a:buChar char="•"/>
              <a:defRPr/>
            </a:lvl7pPr>
            <a:lvl8pPr marL="2743200" lvl="7" indent="-257175" algn="l">
              <a:lnSpc>
                <a:spcPct val="90000"/>
              </a:lnSpc>
              <a:spcBef>
                <a:spcPts val="375"/>
              </a:spcBef>
              <a:spcAft>
                <a:spcPts val="0"/>
              </a:spcAft>
              <a:buClr>
                <a:schemeClr val="lt1"/>
              </a:buClr>
              <a:buSzPts val="1800"/>
              <a:buChar char="•"/>
              <a:defRPr/>
            </a:lvl8pPr>
            <a:lvl9pPr marL="3086100" lvl="8" indent="-257175" algn="l">
              <a:lnSpc>
                <a:spcPct val="90000"/>
              </a:lnSpc>
              <a:spcBef>
                <a:spcPts val="375"/>
              </a:spcBef>
              <a:spcAft>
                <a:spcPts val="0"/>
              </a:spcAft>
              <a:buClr>
                <a:schemeClr val="lt1"/>
              </a:buClr>
              <a:buSzPts val="1800"/>
              <a:buChar char="•"/>
              <a:defRPr/>
            </a:lvl9pPr>
          </a:lstStyle>
          <a:p>
            <a:endParaRPr/>
          </a:p>
        </p:txBody>
      </p:sp>
      <p:sp>
        <p:nvSpPr>
          <p:cNvPr id="20" name="Google Shape;20;p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85800">
              <a:buClr>
                <a:srgbClr val="000000"/>
              </a:buClr>
            </a:pPr>
            <a:endParaRPr lang="en-US" kern="0">
              <a:solidFill>
                <a:srgbClr val="FFFFFF"/>
              </a:solidFill>
            </a:endParaRPr>
          </a:p>
        </p:txBody>
      </p:sp>
      <p:sp>
        <p:nvSpPr>
          <p:cNvPr id="21" name="Google Shape;21;p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85800">
              <a:buClr>
                <a:srgbClr val="000000"/>
              </a:buClr>
            </a:pPr>
            <a:endParaRPr lang="en-US" kern="0">
              <a:solidFill>
                <a:srgbClr val="FFFFFF"/>
              </a:solidFill>
            </a:endParaRPr>
          </a:p>
        </p:txBody>
      </p:sp>
      <p:sp>
        <p:nvSpPr>
          <p:cNvPr id="22" name="Google Shape;22;p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defTabSz="685800">
              <a:buClr>
                <a:srgbClr val="000000"/>
              </a:buClr>
            </a:pPr>
            <a:fld id="{00000000-1234-1234-1234-123412341234}" type="slidenum">
              <a:rPr lang="en-US" kern="0" smtClean="0">
                <a:solidFill>
                  <a:srgbClr val="FFFFFF"/>
                </a:solidFill>
              </a:rPr>
              <a:pPr defTabSz="685800">
                <a:buClr>
                  <a:srgbClr val="000000"/>
                </a:buClr>
              </a:pPr>
              <a:t>‹#›</a:t>
            </a:fld>
            <a:endParaRPr lang="en-US" kern="0">
              <a:solidFill>
                <a:srgbClr val="FFFFFF"/>
              </a:solidFill>
            </a:endParaRPr>
          </a:p>
        </p:txBody>
      </p:sp>
    </p:spTree>
    <p:extLst>
      <p:ext uri="{BB962C8B-B14F-4D97-AF65-F5344CB8AC3E}">
        <p14:creationId xmlns:p14="http://schemas.microsoft.com/office/powerpoint/2010/main" val="174899164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Autofit/>
          </a:bodyPr>
          <a:lstStyle>
            <a:lvl1pPr marL="342900" lvl="0" indent="-257175" algn="l">
              <a:lnSpc>
                <a:spcPct val="90000"/>
              </a:lnSpc>
              <a:spcBef>
                <a:spcPts val="750"/>
              </a:spcBef>
              <a:spcAft>
                <a:spcPts val="0"/>
              </a:spcAft>
              <a:buClr>
                <a:schemeClr val="lt1"/>
              </a:buClr>
              <a:buSzPts val="1800"/>
              <a:buChar char="•"/>
              <a:defRPr/>
            </a:lvl1pPr>
            <a:lvl2pPr marL="685800" lvl="1" indent="-257175" algn="l">
              <a:lnSpc>
                <a:spcPct val="90000"/>
              </a:lnSpc>
              <a:spcBef>
                <a:spcPts val="375"/>
              </a:spcBef>
              <a:spcAft>
                <a:spcPts val="0"/>
              </a:spcAft>
              <a:buClr>
                <a:schemeClr val="lt1"/>
              </a:buClr>
              <a:buSzPts val="1800"/>
              <a:buChar char="•"/>
              <a:defRPr/>
            </a:lvl2pPr>
            <a:lvl3pPr marL="1028700" lvl="2" indent="-257175" algn="l">
              <a:lnSpc>
                <a:spcPct val="90000"/>
              </a:lnSpc>
              <a:spcBef>
                <a:spcPts val="375"/>
              </a:spcBef>
              <a:spcAft>
                <a:spcPts val="0"/>
              </a:spcAft>
              <a:buClr>
                <a:schemeClr val="lt1"/>
              </a:buClr>
              <a:buSzPts val="1800"/>
              <a:buChar char="•"/>
              <a:defRPr/>
            </a:lvl3pPr>
            <a:lvl4pPr marL="1371600" lvl="3" indent="-257175" algn="l">
              <a:lnSpc>
                <a:spcPct val="90000"/>
              </a:lnSpc>
              <a:spcBef>
                <a:spcPts val="375"/>
              </a:spcBef>
              <a:spcAft>
                <a:spcPts val="0"/>
              </a:spcAft>
              <a:buClr>
                <a:schemeClr val="lt1"/>
              </a:buClr>
              <a:buSzPts val="1800"/>
              <a:buChar char="•"/>
              <a:defRPr/>
            </a:lvl4pPr>
            <a:lvl5pPr marL="1714500" lvl="4" indent="-257175" algn="l">
              <a:lnSpc>
                <a:spcPct val="90000"/>
              </a:lnSpc>
              <a:spcBef>
                <a:spcPts val="375"/>
              </a:spcBef>
              <a:spcAft>
                <a:spcPts val="0"/>
              </a:spcAft>
              <a:buClr>
                <a:schemeClr val="lt1"/>
              </a:buClr>
              <a:buSzPts val="1800"/>
              <a:buChar char="•"/>
              <a:defRPr/>
            </a:lvl5pPr>
            <a:lvl6pPr marL="2057400" lvl="5" indent="-257175" algn="l">
              <a:lnSpc>
                <a:spcPct val="90000"/>
              </a:lnSpc>
              <a:spcBef>
                <a:spcPts val="375"/>
              </a:spcBef>
              <a:spcAft>
                <a:spcPts val="0"/>
              </a:spcAft>
              <a:buClr>
                <a:schemeClr val="lt1"/>
              </a:buClr>
              <a:buSzPts val="1800"/>
              <a:buChar char="•"/>
              <a:defRPr/>
            </a:lvl6pPr>
            <a:lvl7pPr marL="2400300" lvl="6" indent="-257175" algn="l">
              <a:lnSpc>
                <a:spcPct val="90000"/>
              </a:lnSpc>
              <a:spcBef>
                <a:spcPts val="375"/>
              </a:spcBef>
              <a:spcAft>
                <a:spcPts val="0"/>
              </a:spcAft>
              <a:buClr>
                <a:schemeClr val="lt1"/>
              </a:buClr>
              <a:buSzPts val="1800"/>
              <a:buChar char="•"/>
              <a:defRPr/>
            </a:lvl7pPr>
            <a:lvl8pPr marL="2743200" lvl="7" indent="-257175" algn="l">
              <a:lnSpc>
                <a:spcPct val="90000"/>
              </a:lnSpc>
              <a:spcBef>
                <a:spcPts val="375"/>
              </a:spcBef>
              <a:spcAft>
                <a:spcPts val="0"/>
              </a:spcAft>
              <a:buClr>
                <a:schemeClr val="lt1"/>
              </a:buClr>
              <a:buSzPts val="1800"/>
              <a:buChar char="•"/>
              <a:defRPr/>
            </a:lvl8pPr>
            <a:lvl9pPr marL="3086100" lvl="8" indent="-257175" algn="l">
              <a:lnSpc>
                <a:spcPct val="90000"/>
              </a:lnSpc>
              <a:spcBef>
                <a:spcPts val="375"/>
              </a:spcBef>
              <a:spcAft>
                <a:spcPts val="0"/>
              </a:spcAft>
              <a:buClr>
                <a:schemeClr val="lt1"/>
              </a:buClr>
              <a:buSzPts val="1800"/>
              <a:buChar char="•"/>
              <a:defRPr/>
            </a:lvl9pPr>
          </a:lstStyle>
          <a:p>
            <a:endParaRPr/>
          </a:p>
        </p:txBody>
      </p:sp>
      <p:sp>
        <p:nvSpPr>
          <p:cNvPr id="26" name="Google Shape;26;p4"/>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Autofit/>
          </a:bodyPr>
          <a:lstStyle>
            <a:lvl1pPr marL="342900" lvl="0" indent="-257175" algn="l">
              <a:lnSpc>
                <a:spcPct val="90000"/>
              </a:lnSpc>
              <a:spcBef>
                <a:spcPts val="750"/>
              </a:spcBef>
              <a:spcAft>
                <a:spcPts val="0"/>
              </a:spcAft>
              <a:buClr>
                <a:schemeClr val="lt1"/>
              </a:buClr>
              <a:buSzPts val="1800"/>
              <a:buChar char="•"/>
              <a:defRPr/>
            </a:lvl1pPr>
            <a:lvl2pPr marL="685800" lvl="1" indent="-257175" algn="l">
              <a:lnSpc>
                <a:spcPct val="90000"/>
              </a:lnSpc>
              <a:spcBef>
                <a:spcPts val="375"/>
              </a:spcBef>
              <a:spcAft>
                <a:spcPts val="0"/>
              </a:spcAft>
              <a:buClr>
                <a:schemeClr val="lt1"/>
              </a:buClr>
              <a:buSzPts val="1800"/>
              <a:buChar char="•"/>
              <a:defRPr/>
            </a:lvl2pPr>
            <a:lvl3pPr marL="1028700" lvl="2" indent="-257175" algn="l">
              <a:lnSpc>
                <a:spcPct val="90000"/>
              </a:lnSpc>
              <a:spcBef>
                <a:spcPts val="375"/>
              </a:spcBef>
              <a:spcAft>
                <a:spcPts val="0"/>
              </a:spcAft>
              <a:buClr>
                <a:schemeClr val="lt1"/>
              </a:buClr>
              <a:buSzPts val="1800"/>
              <a:buChar char="•"/>
              <a:defRPr/>
            </a:lvl3pPr>
            <a:lvl4pPr marL="1371600" lvl="3" indent="-257175" algn="l">
              <a:lnSpc>
                <a:spcPct val="90000"/>
              </a:lnSpc>
              <a:spcBef>
                <a:spcPts val="375"/>
              </a:spcBef>
              <a:spcAft>
                <a:spcPts val="0"/>
              </a:spcAft>
              <a:buClr>
                <a:schemeClr val="lt1"/>
              </a:buClr>
              <a:buSzPts val="1800"/>
              <a:buChar char="•"/>
              <a:defRPr/>
            </a:lvl4pPr>
            <a:lvl5pPr marL="1714500" lvl="4" indent="-257175" algn="l">
              <a:lnSpc>
                <a:spcPct val="90000"/>
              </a:lnSpc>
              <a:spcBef>
                <a:spcPts val="375"/>
              </a:spcBef>
              <a:spcAft>
                <a:spcPts val="0"/>
              </a:spcAft>
              <a:buClr>
                <a:schemeClr val="lt1"/>
              </a:buClr>
              <a:buSzPts val="1800"/>
              <a:buChar char="•"/>
              <a:defRPr/>
            </a:lvl5pPr>
            <a:lvl6pPr marL="2057400" lvl="5" indent="-257175" algn="l">
              <a:lnSpc>
                <a:spcPct val="90000"/>
              </a:lnSpc>
              <a:spcBef>
                <a:spcPts val="375"/>
              </a:spcBef>
              <a:spcAft>
                <a:spcPts val="0"/>
              </a:spcAft>
              <a:buClr>
                <a:schemeClr val="lt1"/>
              </a:buClr>
              <a:buSzPts val="1800"/>
              <a:buChar char="•"/>
              <a:defRPr/>
            </a:lvl6pPr>
            <a:lvl7pPr marL="2400300" lvl="6" indent="-257175" algn="l">
              <a:lnSpc>
                <a:spcPct val="90000"/>
              </a:lnSpc>
              <a:spcBef>
                <a:spcPts val="375"/>
              </a:spcBef>
              <a:spcAft>
                <a:spcPts val="0"/>
              </a:spcAft>
              <a:buClr>
                <a:schemeClr val="lt1"/>
              </a:buClr>
              <a:buSzPts val="1800"/>
              <a:buChar char="•"/>
              <a:defRPr/>
            </a:lvl7pPr>
            <a:lvl8pPr marL="2743200" lvl="7" indent="-257175" algn="l">
              <a:lnSpc>
                <a:spcPct val="90000"/>
              </a:lnSpc>
              <a:spcBef>
                <a:spcPts val="375"/>
              </a:spcBef>
              <a:spcAft>
                <a:spcPts val="0"/>
              </a:spcAft>
              <a:buClr>
                <a:schemeClr val="lt1"/>
              </a:buClr>
              <a:buSzPts val="1800"/>
              <a:buChar char="•"/>
              <a:defRPr/>
            </a:lvl8pPr>
            <a:lvl9pPr marL="3086100" lvl="8" indent="-257175" algn="l">
              <a:lnSpc>
                <a:spcPct val="90000"/>
              </a:lnSpc>
              <a:spcBef>
                <a:spcPts val="375"/>
              </a:spcBef>
              <a:spcAft>
                <a:spcPts val="0"/>
              </a:spcAft>
              <a:buClr>
                <a:schemeClr val="lt1"/>
              </a:buClr>
              <a:buSzPts val="1800"/>
              <a:buChar char="•"/>
              <a:defRPr/>
            </a:lvl9pPr>
          </a:lstStyle>
          <a:p>
            <a:endParaRPr/>
          </a:p>
        </p:txBody>
      </p:sp>
      <p:sp>
        <p:nvSpPr>
          <p:cNvPr id="27" name="Google Shape;27;p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85800">
              <a:buClr>
                <a:srgbClr val="000000"/>
              </a:buClr>
            </a:pPr>
            <a:endParaRPr lang="en-US" kern="0">
              <a:solidFill>
                <a:srgbClr val="FFFFFF"/>
              </a:solidFill>
            </a:endParaRPr>
          </a:p>
        </p:txBody>
      </p:sp>
      <p:sp>
        <p:nvSpPr>
          <p:cNvPr id="28" name="Google Shape;28;p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85800">
              <a:buClr>
                <a:srgbClr val="000000"/>
              </a:buClr>
            </a:pPr>
            <a:endParaRPr lang="en-US" kern="0">
              <a:solidFill>
                <a:srgbClr val="FFFFFF"/>
              </a:solidFill>
            </a:endParaRPr>
          </a:p>
        </p:txBody>
      </p:sp>
      <p:sp>
        <p:nvSpPr>
          <p:cNvPr id="29" name="Google Shape;29;p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defTabSz="685800">
              <a:buClr>
                <a:srgbClr val="000000"/>
              </a:buClr>
            </a:pPr>
            <a:fld id="{00000000-1234-1234-1234-123412341234}" type="slidenum">
              <a:rPr lang="en-US" kern="0" smtClean="0">
                <a:solidFill>
                  <a:srgbClr val="FFFFFF"/>
                </a:solidFill>
              </a:rPr>
              <a:pPr defTabSz="685800">
                <a:buClr>
                  <a:srgbClr val="000000"/>
                </a:buClr>
              </a:pPr>
              <a:t>‹#›</a:t>
            </a:fld>
            <a:endParaRPr lang="en-US" kern="0">
              <a:solidFill>
                <a:srgbClr val="FFFFFF"/>
              </a:solidFill>
            </a:endParaRPr>
          </a:p>
        </p:txBody>
      </p:sp>
    </p:spTree>
    <p:extLst>
      <p:ext uri="{BB962C8B-B14F-4D97-AF65-F5344CB8AC3E}">
        <p14:creationId xmlns:p14="http://schemas.microsoft.com/office/powerpoint/2010/main" val="17953541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60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Autofit/>
          </a:bodyPr>
          <a:lstStyle>
            <a:lvl1pPr marL="342900" lvl="0" indent="-171450" algn="l">
              <a:lnSpc>
                <a:spcPct val="90000"/>
              </a:lnSpc>
              <a:spcBef>
                <a:spcPts val="750"/>
              </a:spcBef>
              <a:spcAft>
                <a:spcPts val="0"/>
              </a:spcAft>
              <a:buClr>
                <a:schemeClr val="lt1"/>
              </a:buClr>
              <a:buSzPts val="2400"/>
              <a:buNone/>
              <a:defRPr sz="1800">
                <a:solidFill>
                  <a:schemeClr val="lt1"/>
                </a:solidFill>
              </a:defRPr>
            </a:lvl1pPr>
            <a:lvl2pPr marL="685800" lvl="1" indent="-171450" algn="l">
              <a:lnSpc>
                <a:spcPct val="90000"/>
              </a:lnSpc>
              <a:spcBef>
                <a:spcPts val="375"/>
              </a:spcBef>
              <a:spcAft>
                <a:spcPts val="0"/>
              </a:spcAft>
              <a:buClr>
                <a:schemeClr val="lt1"/>
              </a:buClr>
              <a:buSzPts val="2000"/>
              <a:buNone/>
              <a:defRPr sz="1500">
                <a:solidFill>
                  <a:schemeClr val="lt1"/>
                </a:solidFill>
              </a:defRPr>
            </a:lvl2pPr>
            <a:lvl3pPr marL="1028700" lvl="2" indent="-171450" algn="l">
              <a:lnSpc>
                <a:spcPct val="90000"/>
              </a:lnSpc>
              <a:spcBef>
                <a:spcPts val="375"/>
              </a:spcBef>
              <a:spcAft>
                <a:spcPts val="0"/>
              </a:spcAft>
              <a:buClr>
                <a:schemeClr val="lt1"/>
              </a:buClr>
              <a:buSzPts val="1800"/>
              <a:buNone/>
              <a:defRPr sz="1350">
                <a:solidFill>
                  <a:schemeClr val="lt1"/>
                </a:solidFill>
              </a:defRPr>
            </a:lvl3pPr>
            <a:lvl4pPr marL="1371600" lvl="3" indent="-171450" algn="l">
              <a:lnSpc>
                <a:spcPct val="90000"/>
              </a:lnSpc>
              <a:spcBef>
                <a:spcPts val="375"/>
              </a:spcBef>
              <a:spcAft>
                <a:spcPts val="0"/>
              </a:spcAft>
              <a:buClr>
                <a:schemeClr val="lt1"/>
              </a:buClr>
              <a:buSzPts val="1600"/>
              <a:buNone/>
              <a:defRPr sz="1200">
                <a:solidFill>
                  <a:schemeClr val="lt1"/>
                </a:solidFill>
              </a:defRPr>
            </a:lvl4pPr>
            <a:lvl5pPr marL="1714500" lvl="4" indent="-171450" algn="l">
              <a:lnSpc>
                <a:spcPct val="90000"/>
              </a:lnSpc>
              <a:spcBef>
                <a:spcPts val="375"/>
              </a:spcBef>
              <a:spcAft>
                <a:spcPts val="0"/>
              </a:spcAft>
              <a:buClr>
                <a:schemeClr val="lt1"/>
              </a:buClr>
              <a:buSzPts val="1600"/>
              <a:buNone/>
              <a:defRPr sz="1200">
                <a:solidFill>
                  <a:schemeClr val="lt1"/>
                </a:solidFill>
              </a:defRPr>
            </a:lvl5pPr>
            <a:lvl6pPr marL="2057400" lvl="5" indent="-171450" algn="l">
              <a:lnSpc>
                <a:spcPct val="90000"/>
              </a:lnSpc>
              <a:spcBef>
                <a:spcPts val="375"/>
              </a:spcBef>
              <a:spcAft>
                <a:spcPts val="0"/>
              </a:spcAft>
              <a:buClr>
                <a:schemeClr val="lt1"/>
              </a:buClr>
              <a:buSzPts val="1600"/>
              <a:buNone/>
              <a:defRPr sz="1200">
                <a:solidFill>
                  <a:schemeClr val="lt1"/>
                </a:solidFill>
              </a:defRPr>
            </a:lvl6pPr>
            <a:lvl7pPr marL="2400300" lvl="6" indent="-171450" algn="l">
              <a:lnSpc>
                <a:spcPct val="90000"/>
              </a:lnSpc>
              <a:spcBef>
                <a:spcPts val="375"/>
              </a:spcBef>
              <a:spcAft>
                <a:spcPts val="0"/>
              </a:spcAft>
              <a:buClr>
                <a:schemeClr val="lt1"/>
              </a:buClr>
              <a:buSzPts val="1600"/>
              <a:buNone/>
              <a:defRPr sz="1200">
                <a:solidFill>
                  <a:schemeClr val="lt1"/>
                </a:solidFill>
              </a:defRPr>
            </a:lvl7pPr>
            <a:lvl8pPr marL="2743200" lvl="7" indent="-171450" algn="l">
              <a:lnSpc>
                <a:spcPct val="90000"/>
              </a:lnSpc>
              <a:spcBef>
                <a:spcPts val="375"/>
              </a:spcBef>
              <a:spcAft>
                <a:spcPts val="0"/>
              </a:spcAft>
              <a:buClr>
                <a:schemeClr val="lt1"/>
              </a:buClr>
              <a:buSzPts val="1600"/>
              <a:buNone/>
              <a:defRPr sz="1200">
                <a:solidFill>
                  <a:schemeClr val="lt1"/>
                </a:solidFill>
              </a:defRPr>
            </a:lvl8pPr>
            <a:lvl9pPr marL="3086100" lvl="8" indent="-171450" algn="l">
              <a:lnSpc>
                <a:spcPct val="90000"/>
              </a:lnSpc>
              <a:spcBef>
                <a:spcPts val="375"/>
              </a:spcBef>
              <a:spcAft>
                <a:spcPts val="0"/>
              </a:spcAft>
              <a:buClr>
                <a:schemeClr val="lt1"/>
              </a:buClr>
              <a:buSzPts val="1600"/>
              <a:buNone/>
              <a:defRPr sz="1200">
                <a:solidFill>
                  <a:schemeClr val="lt1"/>
                </a:solidFill>
              </a:defRPr>
            </a:lvl9pPr>
          </a:lstStyle>
          <a:p>
            <a:endParaRPr/>
          </a:p>
        </p:txBody>
      </p:sp>
      <p:sp>
        <p:nvSpPr>
          <p:cNvPr id="39" name="Google Shape;39;p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85800">
              <a:buClr>
                <a:srgbClr val="000000"/>
              </a:buClr>
            </a:pPr>
            <a:endParaRPr lang="en-US" kern="0">
              <a:solidFill>
                <a:srgbClr val="FFFFFF"/>
              </a:solidFill>
            </a:endParaRPr>
          </a:p>
        </p:txBody>
      </p:sp>
      <p:sp>
        <p:nvSpPr>
          <p:cNvPr id="40" name="Google Shape;40;p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85800">
              <a:buClr>
                <a:srgbClr val="000000"/>
              </a:buClr>
            </a:pPr>
            <a:endParaRPr lang="en-US" kern="0">
              <a:solidFill>
                <a:srgbClr val="FFFFFF"/>
              </a:solidFill>
            </a:endParaRPr>
          </a:p>
        </p:txBody>
      </p:sp>
      <p:sp>
        <p:nvSpPr>
          <p:cNvPr id="41" name="Google Shape;41;p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defTabSz="685800">
              <a:buClr>
                <a:srgbClr val="000000"/>
              </a:buClr>
            </a:pPr>
            <a:fld id="{00000000-1234-1234-1234-123412341234}" type="slidenum">
              <a:rPr lang="en-US" kern="0" smtClean="0">
                <a:solidFill>
                  <a:srgbClr val="FFFFFF"/>
                </a:solidFill>
              </a:rPr>
              <a:pPr defTabSz="685800">
                <a:buClr>
                  <a:srgbClr val="000000"/>
                </a:buClr>
              </a:pPr>
              <a:t>‹#›</a:t>
            </a:fld>
            <a:endParaRPr lang="en-US" kern="0">
              <a:solidFill>
                <a:srgbClr val="FFFFFF"/>
              </a:solidFill>
            </a:endParaRPr>
          </a:p>
        </p:txBody>
      </p:sp>
    </p:spTree>
    <p:extLst>
      <p:ext uri="{BB962C8B-B14F-4D97-AF65-F5344CB8AC3E}">
        <p14:creationId xmlns:p14="http://schemas.microsoft.com/office/powerpoint/2010/main" val="285407319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7"/>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Autofit/>
          </a:bodyPr>
          <a:lstStyle>
            <a:lvl1pPr marL="342900" lvl="0" indent="-171450" algn="l">
              <a:lnSpc>
                <a:spcPct val="90000"/>
              </a:lnSpc>
              <a:spcBef>
                <a:spcPts val="750"/>
              </a:spcBef>
              <a:spcAft>
                <a:spcPts val="0"/>
              </a:spcAft>
              <a:buClr>
                <a:schemeClr val="lt1"/>
              </a:buClr>
              <a:buSzPts val="2400"/>
              <a:buNone/>
              <a:defRPr sz="1800" b="1"/>
            </a:lvl1pPr>
            <a:lvl2pPr marL="685800" lvl="1" indent="-171450" algn="l">
              <a:lnSpc>
                <a:spcPct val="90000"/>
              </a:lnSpc>
              <a:spcBef>
                <a:spcPts val="375"/>
              </a:spcBef>
              <a:spcAft>
                <a:spcPts val="0"/>
              </a:spcAft>
              <a:buClr>
                <a:schemeClr val="lt1"/>
              </a:buClr>
              <a:buSzPts val="2000"/>
              <a:buNone/>
              <a:defRPr sz="1500" b="1"/>
            </a:lvl2pPr>
            <a:lvl3pPr marL="1028700" lvl="2" indent="-171450" algn="l">
              <a:lnSpc>
                <a:spcPct val="90000"/>
              </a:lnSpc>
              <a:spcBef>
                <a:spcPts val="375"/>
              </a:spcBef>
              <a:spcAft>
                <a:spcPts val="0"/>
              </a:spcAft>
              <a:buClr>
                <a:schemeClr val="lt1"/>
              </a:buClr>
              <a:buSzPts val="1800"/>
              <a:buNone/>
              <a:defRPr sz="1350" b="1"/>
            </a:lvl3pPr>
            <a:lvl4pPr marL="1371600" lvl="3" indent="-171450" algn="l">
              <a:lnSpc>
                <a:spcPct val="90000"/>
              </a:lnSpc>
              <a:spcBef>
                <a:spcPts val="375"/>
              </a:spcBef>
              <a:spcAft>
                <a:spcPts val="0"/>
              </a:spcAft>
              <a:buClr>
                <a:schemeClr val="lt1"/>
              </a:buClr>
              <a:buSzPts val="1600"/>
              <a:buNone/>
              <a:defRPr sz="1200" b="1"/>
            </a:lvl4pPr>
            <a:lvl5pPr marL="1714500" lvl="4" indent="-171450" algn="l">
              <a:lnSpc>
                <a:spcPct val="90000"/>
              </a:lnSpc>
              <a:spcBef>
                <a:spcPts val="375"/>
              </a:spcBef>
              <a:spcAft>
                <a:spcPts val="0"/>
              </a:spcAft>
              <a:buClr>
                <a:schemeClr val="lt1"/>
              </a:buClr>
              <a:buSzPts val="1600"/>
              <a:buNone/>
              <a:defRPr sz="1200" b="1"/>
            </a:lvl5pPr>
            <a:lvl6pPr marL="2057400" lvl="5" indent="-171450" algn="l">
              <a:lnSpc>
                <a:spcPct val="90000"/>
              </a:lnSpc>
              <a:spcBef>
                <a:spcPts val="375"/>
              </a:spcBef>
              <a:spcAft>
                <a:spcPts val="0"/>
              </a:spcAft>
              <a:buClr>
                <a:schemeClr val="lt1"/>
              </a:buClr>
              <a:buSzPts val="1600"/>
              <a:buNone/>
              <a:defRPr sz="1200" b="1"/>
            </a:lvl6pPr>
            <a:lvl7pPr marL="2400300" lvl="6" indent="-171450" algn="l">
              <a:lnSpc>
                <a:spcPct val="90000"/>
              </a:lnSpc>
              <a:spcBef>
                <a:spcPts val="375"/>
              </a:spcBef>
              <a:spcAft>
                <a:spcPts val="0"/>
              </a:spcAft>
              <a:buClr>
                <a:schemeClr val="lt1"/>
              </a:buClr>
              <a:buSzPts val="1600"/>
              <a:buNone/>
              <a:defRPr sz="1200" b="1"/>
            </a:lvl7pPr>
            <a:lvl8pPr marL="2743200" lvl="7" indent="-171450" algn="l">
              <a:lnSpc>
                <a:spcPct val="90000"/>
              </a:lnSpc>
              <a:spcBef>
                <a:spcPts val="375"/>
              </a:spcBef>
              <a:spcAft>
                <a:spcPts val="0"/>
              </a:spcAft>
              <a:buClr>
                <a:schemeClr val="lt1"/>
              </a:buClr>
              <a:buSzPts val="1600"/>
              <a:buNone/>
              <a:defRPr sz="1200" b="1"/>
            </a:lvl8pPr>
            <a:lvl9pPr marL="3086100" lvl="8" indent="-171450" algn="l">
              <a:lnSpc>
                <a:spcPct val="90000"/>
              </a:lnSpc>
              <a:spcBef>
                <a:spcPts val="375"/>
              </a:spcBef>
              <a:spcAft>
                <a:spcPts val="0"/>
              </a:spcAft>
              <a:buClr>
                <a:schemeClr val="lt1"/>
              </a:buClr>
              <a:buSzPts val="1600"/>
              <a:buNone/>
              <a:defRPr sz="1200" b="1"/>
            </a:lvl9pPr>
          </a:lstStyle>
          <a:p>
            <a:endParaRPr/>
          </a:p>
        </p:txBody>
      </p:sp>
      <p:sp>
        <p:nvSpPr>
          <p:cNvPr id="45" name="Google Shape;45;p7"/>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Autofit/>
          </a:bodyPr>
          <a:lstStyle>
            <a:lvl1pPr marL="342900" lvl="0" indent="-257175" algn="l">
              <a:lnSpc>
                <a:spcPct val="90000"/>
              </a:lnSpc>
              <a:spcBef>
                <a:spcPts val="750"/>
              </a:spcBef>
              <a:spcAft>
                <a:spcPts val="0"/>
              </a:spcAft>
              <a:buClr>
                <a:schemeClr val="lt1"/>
              </a:buClr>
              <a:buSzPts val="1800"/>
              <a:buChar char="•"/>
              <a:defRPr/>
            </a:lvl1pPr>
            <a:lvl2pPr marL="685800" lvl="1" indent="-257175" algn="l">
              <a:lnSpc>
                <a:spcPct val="90000"/>
              </a:lnSpc>
              <a:spcBef>
                <a:spcPts val="375"/>
              </a:spcBef>
              <a:spcAft>
                <a:spcPts val="0"/>
              </a:spcAft>
              <a:buClr>
                <a:schemeClr val="lt1"/>
              </a:buClr>
              <a:buSzPts val="1800"/>
              <a:buChar char="•"/>
              <a:defRPr/>
            </a:lvl2pPr>
            <a:lvl3pPr marL="1028700" lvl="2" indent="-257175" algn="l">
              <a:lnSpc>
                <a:spcPct val="90000"/>
              </a:lnSpc>
              <a:spcBef>
                <a:spcPts val="375"/>
              </a:spcBef>
              <a:spcAft>
                <a:spcPts val="0"/>
              </a:spcAft>
              <a:buClr>
                <a:schemeClr val="lt1"/>
              </a:buClr>
              <a:buSzPts val="1800"/>
              <a:buChar char="•"/>
              <a:defRPr/>
            </a:lvl3pPr>
            <a:lvl4pPr marL="1371600" lvl="3" indent="-257175" algn="l">
              <a:lnSpc>
                <a:spcPct val="90000"/>
              </a:lnSpc>
              <a:spcBef>
                <a:spcPts val="375"/>
              </a:spcBef>
              <a:spcAft>
                <a:spcPts val="0"/>
              </a:spcAft>
              <a:buClr>
                <a:schemeClr val="lt1"/>
              </a:buClr>
              <a:buSzPts val="1800"/>
              <a:buChar char="•"/>
              <a:defRPr/>
            </a:lvl4pPr>
            <a:lvl5pPr marL="1714500" lvl="4" indent="-257175" algn="l">
              <a:lnSpc>
                <a:spcPct val="90000"/>
              </a:lnSpc>
              <a:spcBef>
                <a:spcPts val="375"/>
              </a:spcBef>
              <a:spcAft>
                <a:spcPts val="0"/>
              </a:spcAft>
              <a:buClr>
                <a:schemeClr val="lt1"/>
              </a:buClr>
              <a:buSzPts val="1800"/>
              <a:buChar char="•"/>
              <a:defRPr/>
            </a:lvl5pPr>
            <a:lvl6pPr marL="2057400" lvl="5" indent="-257175" algn="l">
              <a:lnSpc>
                <a:spcPct val="90000"/>
              </a:lnSpc>
              <a:spcBef>
                <a:spcPts val="375"/>
              </a:spcBef>
              <a:spcAft>
                <a:spcPts val="0"/>
              </a:spcAft>
              <a:buClr>
                <a:schemeClr val="lt1"/>
              </a:buClr>
              <a:buSzPts val="1800"/>
              <a:buChar char="•"/>
              <a:defRPr/>
            </a:lvl6pPr>
            <a:lvl7pPr marL="2400300" lvl="6" indent="-257175" algn="l">
              <a:lnSpc>
                <a:spcPct val="90000"/>
              </a:lnSpc>
              <a:spcBef>
                <a:spcPts val="375"/>
              </a:spcBef>
              <a:spcAft>
                <a:spcPts val="0"/>
              </a:spcAft>
              <a:buClr>
                <a:schemeClr val="lt1"/>
              </a:buClr>
              <a:buSzPts val="1800"/>
              <a:buChar char="•"/>
              <a:defRPr/>
            </a:lvl7pPr>
            <a:lvl8pPr marL="2743200" lvl="7" indent="-257175" algn="l">
              <a:lnSpc>
                <a:spcPct val="90000"/>
              </a:lnSpc>
              <a:spcBef>
                <a:spcPts val="375"/>
              </a:spcBef>
              <a:spcAft>
                <a:spcPts val="0"/>
              </a:spcAft>
              <a:buClr>
                <a:schemeClr val="lt1"/>
              </a:buClr>
              <a:buSzPts val="1800"/>
              <a:buChar char="•"/>
              <a:defRPr/>
            </a:lvl8pPr>
            <a:lvl9pPr marL="3086100" lvl="8" indent="-257175" algn="l">
              <a:lnSpc>
                <a:spcPct val="90000"/>
              </a:lnSpc>
              <a:spcBef>
                <a:spcPts val="375"/>
              </a:spcBef>
              <a:spcAft>
                <a:spcPts val="0"/>
              </a:spcAft>
              <a:buClr>
                <a:schemeClr val="lt1"/>
              </a:buClr>
              <a:buSzPts val="1800"/>
              <a:buChar char="•"/>
              <a:defRPr/>
            </a:lvl9pPr>
          </a:lstStyle>
          <a:p>
            <a:endParaRPr/>
          </a:p>
        </p:txBody>
      </p:sp>
      <p:sp>
        <p:nvSpPr>
          <p:cNvPr id="46" name="Google Shape;46;p7"/>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Autofit/>
          </a:bodyPr>
          <a:lstStyle>
            <a:lvl1pPr marL="342900" lvl="0" indent="-171450" algn="l">
              <a:lnSpc>
                <a:spcPct val="90000"/>
              </a:lnSpc>
              <a:spcBef>
                <a:spcPts val="750"/>
              </a:spcBef>
              <a:spcAft>
                <a:spcPts val="0"/>
              </a:spcAft>
              <a:buClr>
                <a:schemeClr val="lt1"/>
              </a:buClr>
              <a:buSzPts val="2400"/>
              <a:buNone/>
              <a:defRPr sz="1800" b="1"/>
            </a:lvl1pPr>
            <a:lvl2pPr marL="685800" lvl="1" indent="-171450" algn="l">
              <a:lnSpc>
                <a:spcPct val="90000"/>
              </a:lnSpc>
              <a:spcBef>
                <a:spcPts val="375"/>
              </a:spcBef>
              <a:spcAft>
                <a:spcPts val="0"/>
              </a:spcAft>
              <a:buClr>
                <a:schemeClr val="lt1"/>
              </a:buClr>
              <a:buSzPts val="2000"/>
              <a:buNone/>
              <a:defRPr sz="1500" b="1"/>
            </a:lvl2pPr>
            <a:lvl3pPr marL="1028700" lvl="2" indent="-171450" algn="l">
              <a:lnSpc>
                <a:spcPct val="90000"/>
              </a:lnSpc>
              <a:spcBef>
                <a:spcPts val="375"/>
              </a:spcBef>
              <a:spcAft>
                <a:spcPts val="0"/>
              </a:spcAft>
              <a:buClr>
                <a:schemeClr val="lt1"/>
              </a:buClr>
              <a:buSzPts val="1800"/>
              <a:buNone/>
              <a:defRPr sz="1350" b="1"/>
            </a:lvl3pPr>
            <a:lvl4pPr marL="1371600" lvl="3" indent="-171450" algn="l">
              <a:lnSpc>
                <a:spcPct val="90000"/>
              </a:lnSpc>
              <a:spcBef>
                <a:spcPts val="375"/>
              </a:spcBef>
              <a:spcAft>
                <a:spcPts val="0"/>
              </a:spcAft>
              <a:buClr>
                <a:schemeClr val="lt1"/>
              </a:buClr>
              <a:buSzPts val="1600"/>
              <a:buNone/>
              <a:defRPr sz="1200" b="1"/>
            </a:lvl4pPr>
            <a:lvl5pPr marL="1714500" lvl="4" indent="-171450" algn="l">
              <a:lnSpc>
                <a:spcPct val="90000"/>
              </a:lnSpc>
              <a:spcBef>
                <a:spcPts val="375"/>
              </a:spcBef>
              <a:spcAft>
                <a:spcPts val="0"/>
              </a:spcAft>
              <a:buClr>
                <a:schemeClr val="lt1"/>
              </a:buClr>
              <a:buSzPts val="1600"/>
              <a:buNone/>
              <a:defRPr sz="1200" b="1"/>
            </a:lvl5pPr>
            <a:lvl6pPr marL="2057400" lvl="5" indent="-171450" algn="l">
              <a:lnSpc>
                <a:spcPct val="90000"/>
              </a:lnSpc>
              <a:spcBef>
                <a:spcPts val="375"/>
              </a:spcBef>
              <a:spcAft>
                <a:spcPts val="0"/>
              </a:spcAft>
              <a:buClr>
                <a:schemeClr val="lt1"/>
              </a:buClr>
              <a:buSzPts val="1600"/>
              <a:buNone/>
              <a:defRPr sz="1200" b="1"/>
            </a:lvl6pPr>
            <a:lvl7pPr marL="2400300" lvl="6" indent="-171450" algn="l">
              <a:lnSpc>
                <a:spcPct val="90000"/>
              </a:lnSpc>
              <a:spcBef>
                <a:spcPts val="375"/>
              </a:spcBef>
              <a:spcAft>
                <a:spcPts val="0"/>
              </a:spcAft>
              <a:buClr>
                <a:schemeClr val="lt1"/>
              </a:buClr>
              <a:buSzPts val="1600"/>
              <a:buNone/>
              <a:defRPr sz="1200" b="1"/>
            </a:lvl7pPr>
            <a:lvl8pPr marL="2743200" lvl="7" indent="-171450" algn="l">
              <a:lnSpc>
                <a:spcPct val="90000"/>
              </a:lnSpc>
              <a:spcBef>
                <a:spcPts val="375"/>
              </a:spcBef>
              <a:spcAft>
                <a:spcPts val="0"/>
              </a:spcAft>
              <a:buClr>
                <a:schemeClr val="lt1"/>
              </a:buClr>
              <a:buSzPts val="1600"/>
              <a:buNone/>
              <a:defRPr sz="1200" b="1"/>
            </a:lvl8pPr>
            <a:lvl9pPr marL="3086100" lvl="8" indent="-171450" algn="l">
              <a:lnSpc>
                <a:spcPct val="90000"/>
              </a:lnSpc>
              <a:spcBef>
                <a:spcPts val="375"/>
              </a:spcBef>
              <a:spcAft>
                <a:spcPts val="0"/>
              </a:spcAft>
              <a:buClr>
                <a:schemeClr val="lt1"/>
              </a:buClr>
              <a:buSzPts val="1600"/>
              <a:buNone/>
              <a:defRPr sz="1200" b="1"/>
            </a:lvl9pPr>
          </a:lstStyle>
          <a:p>
            <a:endParaRPr/>
          </a:p>
        </p:txBody>
      </p:sp>
      <p:sp>
        <p:nvSpPr>
          <p:cNvPr id="47" name="Google Shape;47;p7"/>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Autofit/>
          </a:bodyPr>
          <a:lstStyle>
            <a:lvl1pPr marL="342900" lvl="0" indent="-257175" algn="l">
              <a:lnSpc>
                <a:spcPct val="90000"/>
              </a:lnSpc>
              <a:spcBef>
                <a:spcPts val="750"/>
              </a:spcBef>
              <a:spcAft>
                <a:spcPts val="0"/>
              </a:spcAft>
              <a:buClr>
                <a:schemeClr val="lt1"/>
              </a:buClr>
              <a:buSzPts val="1800"/>
              <a:buChar char="•"/>
              <a:defRPr/>
            </a:lvl1pPr>
            <a:lvl2pPr marL="685800" lvl="1" indent="-257175" algn="l">
              <a:lnSpc>
                <a:spcPct val="90000"/>
              </a:lnSpc>
              <a:spcBef>
                <a:spcPts val="375"/>
              </a:spcBef>
              <a:spcAft>
                <a:spcPts val="0"/>
              </a:spcAft>
              <a:buClr>
                <a:schemeClr val="lt1"/>
              </a:buClr>
              <a:buSzPts val="1800"/>
              <a:buChar char="•"/>
              <a:defRPr/>
            </a:lvl2pPr>
            <a:lvl3pPr marL="1028700" lvl="2" indent="-257175" algn="l">
              <a:lnSpc>
                <a:spcPct val="90000"/>
              </a:lnSpc>
              <a:spcBef>
                <a:spcPts val="375"/>
              </a:spcBef>
              <a:spcAft>
                <a:spcPts val="0"/>
              </a:spcAft>
              <a:buClr>
                <a:schemeClr val="lt1"/>
              </a:buClr>
              <a:buSzPts val="1800"/>
              <a:buChar char="•"/>
              <a:defRPr/>
            </a:lvl3pPr>
            <a:lvl4pPr marL="1371600" lvl="3" indent="-257175" algn="l">
              <a:lnSpc>
                <a:spcPct val="90000"/>
              </a:lnSpc>
              <a:spcBef>
                <a:spcPts val="375"/>
              </a:spcBef>
              <a:spcAft>
                <a:spcPts val="0"/>
              </a:spcAft>
              <a:buClr>
                <a:schemeClr val="lt1"/>
              </a:buClr>
              <a:buSzPts val="1800"/>
              <a:buChar char="•"/>
              <a:defRPr/>
            </a:lvl4pPr>
            <a:lvl5pPr marL="1714500" lvl="4" indent="-257175" algn="l">
              <a:lnSpc>
                <a:spcPct val="90000"/>
              </a:lnSpc>
              <a:spcBef>
                <a:spcPts val="375"/>
              </a:spcBef>
              <a:spcAft>
                <a:spcPts val="0"/>
              </a:spcAft>
              <a:buClr>
                <a:schemeClr val="lt1"/>
              </a:buClr>
              <a:buSzPts val="1800"/>
              <a:buChar char="•"/>
              <a:defRPr/>
            </a:lvl5pPr>
            <a:lvl6pPr marL="2057400" lvl="5" indent="-257175" algn="l">
              <a:lnSpc>
                <a:spcPct val="90000"/>
              </a:lnSpc>
              <a:spcBef>
                <a:spcPts val="375"/>
              </a:spcBef>
              <a:spcAft>
                <a:spcPts val="0"/>
              </a:spcAft>
              <a:buClr>
                <a:schemeClr val="lt1"/>
              </a:buClr>
              <a:buSzPts val="1800"/>
              <a:buChar char="•"/>
              <a:defRPr/>
            </a:lvl6pPr>
            <a:lvl7pPr marL="2400300" lvl="6" indent="-257175" algn="l">
              <a:lnSpc>
                <a:spcPct val="90000"/>
              </a:lnSpc>
              <a:spcBef>
                <a:spcPts val="375"/>
              </a:spcBef>
              <a:spcAft>
                <a:spcPts val="0"/>
              </a:spcAft>
              <a:buClr>
                <a:schemeClr val="lt1"/>
              </a:buClr>
              <a:buSzPts val="1800"/>
              <a:buChar char="•"/>
              <a:defRPr/>
            </a:lvl7pPr>
            <a:lvl8pPr marL="2743200" lvl="7" indent="-257175" algn="l">
              <a:lnSpc>
                <a:spcPct val="90000"/>
              </a:lnSpc>
              <a:spcBef>
                <a:spcPts val="375"/>
              </a:spcBef>
              <a:spcAft>
                <a:spcPts val="0"/>
              </a:spcAft>
              <a:buClr>
                <a:schemeClr val="lt1"/>
              </a:buClr>
              <a:buSzPts val="1800"/>
              <a:buChar char="•"/>
              <a:defRPr/>
            </a:lvl8pPr>
            <a:lvl9pPr marL="3086100" lvl="8" indent="-257175" algn="l">
              <a:lnSpc>
                <a:spcPct val="90000"/>
              </a:lnSpc>
              <a:spcBef>
                <a:spcPts val="375"/>
              </a:spcBef>
              <a:spcAft>
                <a:spcPts val="0"/>
              </a:spcAft>
              <a:buClr>
                <a:schemeClr val="lt1"/>
              </a:buClr>
              <a:buSzPts val="1800"/>
              <a:buChar char="•"/>
              <a:defRPr/>
            </a:lvl9pPr>
          </a:lstStyle>
          <a:p>
            <a:endParaRPr/>
          </a:p>
        </p:txBody>
      </p:sp>
      <p:sp>
        <p:nvSpPr>
          <p:cNvPr id="48" name="Google Shape;48;p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85800">
              <a:buClr>
                <a:srgbClr val="000000"/>
              </a:buClr>
            </a:pPr>
            <a:endParaRPr lang="en-US" kern="0">
              <a:solidFill>
                <a:srgbClr val="FFFFFF"/>
              </a:solidFill>
            </a:endParaRPr>
          </a:p>
        </p:txBody>
      </p:sp>
      <p:sp>
        <p:nvSpPr>
          <p:cNvPr id="49" name="Google Shape;49;p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85800">
              <a:buClr>
                <a:srgbClr val="000000"/>
              </a:buClr>
            </a:pPr>
            <a:endParaRPr lang="en-US" kern="0">
              <a:solidFill>
                <a:srgbClr val="FFFFFF"/>
              </a:solidFill>
            </a:endParaRPr>
          </a:p>
        </p:txBody>
      </p:sp>
      <p:sp>
        <p:nvSpPr>
          <p:cNvPr id="50" name="Google Shape;50;p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defTabSz="685800">
              <a:buClr>
                <a:srgbClr val="000000"/>
              </a:buClr>
            </a:pPr>
            <a:fld id="{00000000-1234-1234-1234-123412341234}" type="slidenum">
              <a:rPr lang="en-US" kern="0" smtClean="0">
                <a:solidFill>
                  <a:srgbClr val="FFFFFF"/>
                </a:solidFill>
              </a:rPr>
              <a:pPr defTabSz="685800">
                <a:buClr>
                  <a:srgbClr val="000000"/>
                </a:buClr>
              </a:pPr>
              <a:t>‹#›</a:t>
            </a:fld>
            <a:endParaRPr lang="en-US" kern="0">
              <a:solidFill>
                <a:srgbClr val="FFFFFF"/>
              </a:solidFill>
            </a:endParaRPr>
          </a:p>
        </p:txBody>
      </p:sp>
    </p:spTree>
    <p:extLst>
      <p:ext uri="{BB962C8B-B14F-4D97-AF65-F5344CB8AC3E}">
        <p14:creationId xmlns:p14="http://schemas.microsoft.com/office/powerpoint/2010/main" val="114162267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85800">
              <a:buClr>
                <a:srgbClr val="000000"/>
              </a:buClr>
            </a:pPr>
            <a:endParaRPr lang="en-US" kern="0">
              <a:solidFill>
                <a:srgbClr val="FFFFFF"/>
              </a:solidFill>
            </a:endParaRPr>
          </a:p>
        </p:txBody>
      </p:sp>
      <p:sp>
        <p:nvSpPr>
          <p:cNvPr id="54" name="Google Shape;54;p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85800">
              <a:buClr>
                <a:srgbClr val="000000"/>
              </a:buClr>
            </a:pPr>
            <a:endParaRPr lang="en-US" kern="0">
              <a:solidFill>
                <a:srgbClr val="FFFFFF"/>
              </a:solidFill>
            </a:endParaRPr>
          </a:p>
        </p:txBody>
      </p:sp>
      <p:sp>
        <p:nvSpPr>
          <p:cNvPr id="55" name="Google Shape;55;p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defTabSz="685800">
              <a:buClr>
                <a:srgbClr val="000000"/>
              </a:buClr>
            </a:pPr>
            <a:fld id="{00000000-1234-1234-1234-123412341234}" type="slidenum">
              <a:rPr lang="en-US" kern="0" smtClean="0">
                <a:solidFill>
                  <a:srgbClr val="FFFFFF"/>
                </a:solidFill>
              </a:rPr>
              <a:pPr defTabSz="685800">
                <a:buClr>
                  <a:srgbClr val="000000"/>
                </a:buClr>
              </a:pPr>
              <a:t>‹#›</a:t>
            </a:fld>
            <a:endParaRPr lang="en-US" kern="0">
              <a:solidFill>
                <a:srgbClr val="FFFFFF"/>
              </a:solidFill>
            </a:endParaRPr>
          </a:p>
        </p:txBody>
      </p:sp>
    </p:spTree>
    <p:extLst>
      <p:ext uri="{BB962C8B-B14F-4D97-AF65-F5344CB8AC3E}">
        <p14:creationId xmlns:p14="http://schemas.microsoft.com/office/powerpoint/2010/main" val="19705069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85800">
              <a:buClr>
                <a:srgbClr val="000000"/>
              </a:buClr>
            </a:pPr>
            <a:endParaRPr lang="en-US" kern="0">
              <a:solidFill>
                <a:srgbClr val="FFFFFF"/>
              </a:solidFill>
            </a:endParaRPr>
          </a:p>
        </p:txBody>
      </p:sp>
      <p:sp>
        <p:nvSpPr>
          <p:cNvPr id="58" name="Google Shape;58;p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85800">
              <a:buClr>
                <a:srgbClr val="000000"/>
              </a:buClr>
            </a:pPr>
            <a:endParaRPr lang="en-US" kern="0">
              <a:solidFill>
                <a:srgbClr val="FFFFFF"/>
              </a:solidFill>
            </a:endParaRPr>
          </a:p>
        </p:txBody>
      </p:sp>
      <p:sp>
        <p:nvSpPr>
          <p:cNvPr id="59" name="Google Shape;59;p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defTabSz="685800">
              <a:buClr>
                <a:srgbClr val="000000"/>
              </a:buClr>
            </a:pPr>
            <a:fld id="{00000000-1234-1234-1234-123412341234}" type="slidenum">
              <a:rPr lang="en-US" kern="0" smtClean="0">
                <a:solidFill>
                  <a:srgbClr val="FFFFFF"/>
                </a:solidFill>
              </a:rPr>
              <a:pPr defTabSz="685800">
                <a:buClr>
                  <a:srgbClr val="000000"/>
                </a:buClr>
              </a:pPr>
              <a:t>‹#›</a:t>
            </a:fld>
            <a:endParaRPr lang="en-US" kern="0">
              <a:solidFill>
                <a:srgbClr val="FFFFFF"/>
              </a:solidFill>
            </a:endParaRPr>
          </a:p>
        </p:txBody>
      </p:sp>
    </p:spTree>
    <p:extLst>
      <p:ext uri="{BB962C8B-B14F-4D97-AF65-F5344CB8AC3E}">
        <p14:creationId xmlns:p14="http://schemas.microsoft.com/office/powerpoint/2010/main" val="251487753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32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10"/>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Autofit/>
          </a:bodyPr>
          <a:lstStyle>
            <a:lvl1pPr marL="342900" lvl="0" indent="-323850" algn="l">
              <a:lnSpc>
                <a:spcPct val="90000"/>
              </a:lnSpc>
              <a:spcBef>
                <a:spcPts val="750"/>
              </a:spcBef>
              <a:spcAft>
                <a:spcPts val="0"/>
              </a:spcAft>
              <a:buClr>
                <a:schemeClr val="lt1"/>
              </a:buClr>
              <a:buSzPts val="3200"/>
              <a:buChar char="•"/>
              <a:defRPr sz="2400"/>
            </a:lvl1pPr>
            <a:lvl2pPr marL="685800" lvl="1" indent="-304800" algn="l">
              <a:lnSpc>
                <a:spcPct val="90000"/>
              </a:lnSpc>
              <a:spcBef>
                <a:spcPts val="375"/>
              </a:spcBef>
              <a:spcAft>
                <a:spcPts val="0"/>
              </a:spcAft>
              <a:buClr>
                <a:schemeClr val="lt1"/>
              </a:buClr>
              <a:buSzPts val="2800"/>
              <a:buChar char="•"/>
              <a:defRPr sz="2100"/>
            </a:lvl2pPr>
            <a:lvl3pPr marL="1028700" lvl="2" indent="-285750" algn="l">
              <a:lnSpc>
                <a:spcPct val="90000"/>
              </a:lnSpc>
              <a:spcBef>
                <a:spcPts val="375"/>
              </a:spcBef>
              <a:spcAft>
                <a:spcPts val="0"/>
              </a:spcAft>
              <a:buClr>
                <a:schemeClr val="lt1"/>
              </a:buClr>
              <a:buSzPts val="2400"/>
              <a:buChar char="•"/>
              <a:defRPr sz="1800"/>
            </a:lvl3pPr>
            <a:lvl4pPr marL="1371600" lvl="3" indent="-266700" algn="l">
              <a:lnSpc>
                <a:spcPct val="90000"/>
              </a:lnSpc>
              <a:spcBef>
                <a:spcPts val="375"/>
              </a:spcBef>
              <a:spcAft>
                <a:spcPts val="0"/>
              </a:spcAft>
              <a:buClr>
                <a:schemeClr val="lt1"/>
              </a:buClr>
              <a:buSzPts val="2000"/>
              <a:buChar char="•"/>
              <a:defRPr sz="1500"/>
            </a:lvl4pPr>
            <a:lvl5pPr marL="1714500" lvl="4" indent="-266700" algn="l">
              <a:lnSpc>
                <a:spcPct val="90000"/>
              </a:lnSpc>
              <a:spcBef>
                <a:spcPts val="375"/>
              </a:spcBef>
              <a:spcAft>
                <a:spcPts val="0"/>
              </a:spcAft>
              <a:buClr>
                <a:schemeClr val="lt1"/>
              </a:buClr>
              <a:buSzPts val="2000"/>
              <a:buChar char="•"/>
              <a:defRPr sz="1500"/>
            </a:lvl5pPr>
            <a:lvl6pPr marL="2057400" lvl="5" indent="-266700" algn="l">
              <a:lnSpc>
                <a:spcPct val="90000"/>
              </a:lnSpc>
              <a:spcBef>
                <a:spcPts val="375"/>
              </a:spcBef>
              <a:spcAft>
                <a:spcPts val="0"/>
              </a:spcAft>
              <a:buClr>
                <a:schemeClr val="lt1"/>
              </a:buClr>
              <a:buSzPts val="2000"/>
              <a:buChar char="•"/>
              <a:defRPr sz="1500"/>
            </a:lvl6pPr>
            <a:lvl7pPr marL="2400300" lvl="6" indent="-266700" algn="l">
              <a:lnSpc>
                <a:spcPct val="90000"/>
              </a:lnSpc>
              <a:spcBef>
                <a:spcPts val="375"/>
              </a:spcBef>
              <a:spcAft>
                <a:spcPts val="0"/>
              </a:spcAft>
              <a:buClr>
                <a:schemeClr val="lt1"/>
              </a:buClr>
              <a:buSzPts val="2000"/>
              <a:buChar char="•"/>
              <a:defRPr sz="1500"/>
            </a:lvl7pPr>
            <a:lvl8pPr marL="2743200" lvl="7" indent="-266700" algn="l">
              <a:lnSpc>
                <a:spcPct val="90000"/>
              </a:lnSpc>
              <a:spcBef>
                <a:spcPts val="375"/>
              </a:spcBef>
              <a:spcAft>
                <a:spcPts val="0"/>
              </a:spcAft>
              <a:buClr>
                <a:schemeClr val="lt1"/>
              </a:buClr>
              <a:buSzPts val="2000"/>
              <a:buChar char="•"/>
              <a:defRPr sz="1500"/>
            </a:lvl8pPr>
            <a:lvl9pPr marL="3086100" lvl="8" indent="-266700" algn="l">
              <a:lnSpc>
                <a:spcPct val="90000"/>
              </a:lnSpc>
              <a:spcBef>
                <a:spcPts val="375"/>
              </a:spcBef>
              <a:spcAft>
                <a:spcPts val="0"/>
              </a:spcAft>
              <a:buClr>
                <a:schemeClr val="lt1"/>
              </a:buClr>
              <a:buSzPts val="2000"/>
              <a:buChar char="•"/>
              <a:defRPr sz="1500"/>
            </a:lvl9pPr>
          </a:lstStyle>
          <a:p>
            <a:endParaRPr/>
          </a:p>
        </p:txBody>
      </p:sp>
      <p:sp>
        <p:nvSpPr>
          <p:cNvPr id="63" name="Google Shape;63;p10"/>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342900" lvl="0" indent="-171450" algn="l">
              <a:lnSpc>
                <a:spcPct val="90000"/>
              </a:lnSpc>
              <a:spcBef>
                <a:spcPts val="750"/>
              </a:spcBef>
              <a:spcAft>
                <a:spcPts val="0"/>
              </a:spcAft>
              <a:buClr>
                <a:schemeClr val="lt1"/>
              </a:buClr>
              <a:buSzPts val="1600"/>
              <a:buNone/>
              <a:defRPr sz="1200"/>
            </a:lvl1pPr>
            <a:lvl2pPr marL="685800" lvl="1" indent="-171450" algn="l">
              <a:lnSpc>
                <a:spcPct val="90000"/>
              </a:lnSpc>
              <a:spcBef>
                <a:spcPts val="375"/>
              </a:spcBef>
              <a:spcAft>
                <a:spcPts val="0"/>
              </a:spcAft>
              <a:buClr>
                <a:schemeClr val="lt1"/>
              </a:buClr>
              <a:buSzPts val="1400"/>
              <a:buNone/>
              <a:defRPr sz="1050"/>
            </a:lvl2pPr>
            <a:lvl3pPr marL="1028700" lvl="2" indent="-171450" algn="l">
              <a:lnSpc>
                <a:spcPct val="90000"/>
              </a:lnSpc>
              <a:spcBef>
                <a:spcPts val="375"/>
              </a:spcBef>
              <a:spcAft>
                <a:spcPts val="0"/>
              </a:spcAft>
              <a:buClr>
                <a:schemeClr val="lt1"/>
              </a:buClr>
              <a:buSzPts val="1200"/>
              <a:buNone/>
              <a:defRPr sz="900"/>
            </a:lvl3pPr>
            <a:lvl4pPr marL="1371600" lvl="3" indent="-171450" algn="l">
              <a:lnSpc>
                <a:spcPct val="90000"/>
              </a:lnSpc>
              <a:spcBef>
                <a:spcPts val="375"/>
              </a:spcBef>
              <a:spcAft>
                <a:spcPts val="0"/>
              </a:spcAft>
              <a:buClr>
                <a:schemeClr val="lt1"/>
              </a:buClr>
              <a:buSzPts val="1000"/>
              <a:buNone/>
              <a:defRPr sz="750"/>
            </a:lvl4pPr>
            <a:lvl5pPr marL="1714500" lvl="4" indent="-171450" algn="l">
              <a:lnSpc>
                <a:spcPct val="90000"/>
              </a:lnSpc>
              <a:spcBef>
                <a:spcPts val="375"/>
              </a:spcBef>
              <a:spcAft>
                <a:spcPts val="0"/>
              </a:spcAft>
              <a:buClr>
                <a:schemeClr val="lt1"/>
              </a:buClr>
              <a:buSzPts val="1000"/>
              <a:buNone/>
              <a:defRPr sz="750"/>
            </a:lvl5pPr>
            <a:lvl6pPr marL="2057400" lvl="5" indent="-171450" algn="l">
              <a:lnSpc>
                <a:spcPct val="90000"/>
              </a:lnSpc>
              <a:spcBef>
                <a:spcPts val="375"/>
              </a:spcBef>
              <a:spcAft>
                <a:spcPts val="0"/>
              </a:spcAft>
              <a:buClr>
                <a:schemeClr val="lt1"/>
              </a:buClr>
              <a:buSzPts val="1000"/>
              <a:buNone/>
              <a:defRPr sz="750"/>
            </a:lvl6pPr>
            <a:lvl7pPr marL="2400300" lvl="6" indent="-171450" algn="l">
              <a:lnSpc>
                <a:spcPct val="90000"/>
              </a:lnSpc>
              <a:spcBef>
                <a:spcPts val="375"/>
              </a:spcBef>
              <a:spcAft>
                <a:spcPts val="0"/>
              </a:spcAft>
              <a:buClr>
                <a:schemeClr val="lt1"/>
              </a:buClr>
              <a:buSzPts val="1000"/>
              <a:buNone/>
              <a:defRPr sz="750"/>
            </a:lvl7pPr>
            <a:lvl8pPr marL="2743200" lvl="7" indent="-171450" algn="l">
              <a:lnSpc>
                <a:spcPct val="90000"/>
              </a:lnSpc>
              <a:spcBef>
                <a:spcPts val="375"/>
              </a:spcBef>
              <a:spcAft>
                <a:spcPts val="0"/>
              </a:spcAft>
              <a:buClr>
                <a:schemeClr val="lt1"/>
              </a:buClr>
              <a:buSzPts val="1000"/>
              <a:buNone/>
              <a:defRPr sz="750"/>
            </a:lvl8pPr>
            <a:lvl9pPr marL="3086100" lvl="8" indent="-171450" algn="l">
              <a:lnSpc>
                <a:spcPct val="90000"/>
              </a:lnSpc>
              <a:spcBef>
                <a:spcPts val="375"/>
              </a:spcBef>
              <a:spcAft>
                <a:spcPts val="0"/>
              </a:spcAft>
              <a:buClr>
                <a:schemeClr val="lt1"/>
              </a:buClr>
              <a:buSzPts val="1000"/>
              <a:buNone/>
              <a:defRPr sz="750"/>
            </a:lvl9pPr>
          </a:lstStyle>
          <a:p>
            <a:endParaRPr/>
          </a:p>
        </p:txBody>
      </p:sp>
      <p:sp>
        <p:nvSpPr>
          <p:cNvPr id="64" name="Google Shape;64;p1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85800">
              <a:buClr>
                <a:srgbClr val="000000"/>
              </a:buClr>
            </a:pPr>
            <a:endParaRPr lang="en-US" kern="0">
              <a:solidFill>
                <a:srgbClr val="FFFFFF"/>
              </a:solidFill>
            </a:endParaRPr>
          </a:p>
        </p:txBody>
      </p:sp>
      <p:sp>
        <p:nvSpPr>
          <p:cNvPr id="65" name="Google Shape;65;p1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85800">
              <a:buClr>
                <a:srgbClr val="000000"/>
              </a:buClr>
            </a:pPr>
            <a:endParaRPr lang="en-US" kern="0">
              <a:solidFill>
                <a:srgbClr val="FFFFFF"/>
              </a:solidFill>
            </a:endParaRPr>
          </a:p>
        </p:txBody>
      </p:sp>
      <p:sp>
        <p:nvSpPr>
          <p:cNvPr id="66" name="Google Shape;66;p1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defTabSz="685800">
              <a:buClr>
                <a:srgbClr val="000000"/>
              </a:buClr>
            </a:pPr>
            <a:fld id="{00000000-1234-1234-1234-123412341234}" type="slidenum">
              <a:rPr lang="en-US" kern="0" smtClean="0">
                <a:solidFill>
                  <a:srgbClr val="FFFFFF"/>
                </a:solidFill>
              </a:rPr>
              <a:pPr defTabSz="685800">
                <a:buClr>
                  <a:srgbClr val="000000"/>
                </a:buClr>
              </a:pPr>
              <a:t>‹#›</a:t>
            </a:fld>
            <a:endParaRPr lang="en-US" kern="0">
              <a:solidFill>
                <a:srgbClr val="FFFFFF"/>
              </a:solidFill>
            </a:endParaRPr>
          </a:p>
        </p:txBody>
      </p:sp>
    </p:spTree>
    <p:extLst>
      <p:ext uri="{BB962C8B-B14F-4D97-AF65-F5344CB8AC3E}">
        <p14:creationId xmlns:p14="http://schemas.microsoft.com/office/powerpoint/2010/main" val="27856642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111D24-65E6-7E4E-9EBA-C63EA98F78E7}" type="datetimeFigureOut">
              <a:rPr lang="en-US" smtClean="0"/>
              <a:t>7/10/2023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FA1D3A-BD92-394F-A6CB-2EAE5F0A80DF}"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7"/>
        <p:cNvGrpSpPr/>
        <p:nvPr/>
      </p:nvGrpSpPr>
      <p:grpSpPr>
        <a:xfrm>
          <a:off x="0" y="0"/>
          <a:ext cx="0" cy="0"/>
          <a:chOff x="0" y="0"/>
          <a:chExt cx="0" cy="0"/>
        </a:xfrm>
      </p:grpSpPr>
      <p:sp>
        <p:nvSpPr>
          <p:cNvPr id="68" name="Google Shape;68;p11"/>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32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11"/>
          <p:cNvSpPr>
            <a:spLocks noGrp="1"/>
          </p:cNvSpPr>
          <p:nvPr>
            <p:ph type="pic" idx="2"/>
          </p:nvPr>
        </p:nvSpPr>
        <p:spPr>
          <a:xfrm>
            <a:off x="3887391" y="987426"/>
            <a:ext cx="462915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lt1"/>
              </a:buClr>
              <a:buSzPts val="3200"/>
              <a:buFont typeface="Arial"/>
              <a:buNone/>
              <a:defRPr sz="2400" b="0" i="0" u="none" strike="noStrike" cap="none">
                <a:solidFill>
                  <a:schemeClr val="lt1"/>
                </a:solidFill>
                <a:latin typeface="Calibri"/>
                <a:ea typeface="Calibri"/>
                <a:cs typeface="Calibri"/>
                <a:sym typeface="Calibri"/>
              </a:defRPr>
            </a:lvl1pPr>
            <a:lvl2pPr marR="0" lvl="1" algn="l" rtl="0">
              <a:lnSpc>
                <a:spcPct val="90000"/>
              </a:lnSpc>
              <a:spcBef>
                <a:spcPts val="375"/>
              </a:spcBef>
              <a:spcAft>
                <a:spcPts val="0"/>
              </a:spcAft>
              <a:buClr>
                <a:schemeClr val="lt1"/>
              </a:buClr>
              <a:buSzPts val="2800"/>
              <a:buFont typeface="Arial"/>
              <a:buNone/>
              <a:defRPr sz="2100" b="0" i="0" u="none" strike="noStrike" cap="none">
                <a:solidFill>
                  <a:schemeClr val="lt1"/>
                </a:solidFill>
                <a:latin typeface="Calibri"/>
                <a:ea typeface="Calibri"/>
                <a:cs typeface="Calibri"/>
                <a:sym typeface="Calibri"/>
              </a:defRPr>
            </a:lvl2pPr>
            <a:lvl3pPr marR="0" lvl="2" algn="l" rtl="0">
              <a:lnSpc>
                <a:spcPct val="90000"/>
              </a:lnSpc>
              <a:spcBef>
                <a:spcPts val="375"/>
              </a:spcBef>
              <a:spcAft>
                <a:spcPts val="0"/>
              </a:spcAft>
              <a:buClr>
                <a:schemeClr val="lt1"/>
              </a:buClr>
              <a:buSzPts val="2400"/>
              <a:buFont typeface="Arial"/>
              <a:buNone/>
              <a:defRPr sz="1800" b="0" i="0" u="none" strike="noStrike" cap="none">
                <a:solidFill>
                  <a:schemeClr val="lt1"/>
                </a:solidFill>
                <a:latin typeface="Calibri"/>
                <a:ea typeface="Calibri"/>
                <a:cs typeface="Calibri"/>
                <a:sym typeface="Calibri"/>
              </a:defRPr>
            </a:lvl3pPr>
            <a:lvl4pPr marR="0" lvl="3" algn="l" rtl="0">
              <a:lnSpc>
                <a:spcPct val="90000"/>
              </a:lnSpc>
              <a:spcBef>
                <a:spcPts val="375"/>
              </a:spcBef>
              <a:spcAft>
                <a:spcPts val="0"/>
              </a:spcAft>
              <a:buClr>
                <a:schemeClr val="lt1"/>
              </a:buClr>
              <a:buSzPts val="2000"/>
              <a:buFont typeface="Arial"/>
              <a:buNone/>
              <a:defRPr sz="1500" b="0" i="0" u="none" strike="noStrike" cap="none">
                <a:solidFill>
                  <a:schemeClr val="lt1"/>
                </a:solidFill>
                <a:latin typeface="Calibri"/>
                <a:ea typeface="Calibri"/>
                <a:cs typeface="Calibri"/>
                <a:sym typeface="Calibri"/>
              </a:defRPr>
            </a:lvl4pPr>
            <a:lvl5pPr marR="0" lvl="4" algn="l" rtl="0">
              <a:lnSpc>
                <a:spcPct val="90000"/>
              </a:lnSpc>
              <a:spcBef>
                <a:spcPts val="375"/>
              </a:spcBef>
              <a:spcAft>
                <a:spcPts val="0"/>
              </a:spcAft>
              <a:buClr>
                <a:schemeClr val="lt1"/>
              </a:buClr>
              <a:buSzPts val="2000"/>
              <a:buFont typeface="Arial"/>
              <a:buNone/>
              <a:defRPr sz="1500" b="0" i="0" u="none" strike="noStrike" cap="none">
                <a:solidFill>
                  <a:schemeClr val="lt1"/>
                </a:solidFill>
                <a:latin typeface="Calibri"/>
                <a:ea typeface="Calibri"/>
                <a:cs typeface="Calibri"/>
                <a:sym typeface="Calibri"/>
              </a:defRPr>
            </a:lvl5pPr>
            <a:lvl6pPr marR="0" lvl="5" algn="l" rtl="0">
              <a:lnSpc>
                <a:spcPct val="90000"/>
              </a:lnSpc>
              <a:spcBef>
                <a:spcPts val="375"/>
              </a:spcBef>
              <a:spcAft>
                <a:spcPts val="0"/>
              </a:spcAft>
              <a:buClr>
                <a:schemeClr val="lt1"/>
              </a:buClr>
              <a:buSzPts val="2000"/>
              <a:buFont typeface="Arial"/>
              <a:buNone/>
              <a:defRPr sz="1500" b="0" i="0" u="none" strike="noStrike" cap="none">
                <a:solidFill>
                  <a:schemeClr val="lt1"/>
                </a:solidFill>
                <a:latin typeface="Calibri"/>
                <a:ea typeface="Calibri"/>
                <a:cs typeface="Calibri"/>
                <a:sym typeface="Calibri"/>
              </a:defRPr>
            </a:lvl6pPr>
            <a:lvl7pPr marR="0" lvl="6" algn="l" rtl="0">
              <a:lnSpc>
                <a:spcPct val="90000"/>
              </a:lnSpc>
              <a:spcBef>
                <a:spcPts val="375"/>
              </a:spcBef>
              <a:spcAft>
                <a:spcPts val="0"/>
              </a:spcAft>
              <a:buClr>
                <a:schemeClr val="lt1"/>
              </a:buClr>
              <a:buSzPts val="2000"/>
              <a:buFont typeface="Arial"/>
              <a:buNone/>
              <a:defRPr sz="1500" b="0" i="0" u="none" strike="noStrike" cap="none">
                <a:solidFill>
                  <a:schemeClr val="lt1"/>
                </a:solidFill>
                <a:latin typeface="Calibri"/>
                <a:ea typeface="Calibri"/>
                <a:cs typeface="Calibri"/>
                <a:sym typeface="Calibri"/>
              </a:defRPr>
            </a:lvl7pPr>
            <a:lvl8pPr marR="0" lvl="7" algn="l" rtl="0">
              <a:lnSpc>
                <a:spcPct val="90000"/>
              </a:lnSpc>
              <a:spcBef>
                <a:spcPts val="375"/>
              </a:spcBef>
              <a:spcAft>
                <a:spcPts val="0"/>
              </a:spcAft>
              <a:buClr>
                <a:schemeClr val="lt1"/>
              </a:buClr>
              <a:buSzPts val="2000"/>
              <a:buFont typeface="Arial"/>
              <a:buNone/>
              <a:defRPr sz="1500" b="0" i="0" u="none" strike="noStrike" cap="none">
                <a:solidFill>
                  <a:schemeClr val="lt1"/>
                </a:solidFill>
                <a:latin typeface="Calibri"/>
                <a:ea typeface="Calibri"/>
                <a:cs typeface="Calibri"/>
                <a:sym typeface="Calibri"/>
              </a:defRPr>
            </a:lvl8pPr>
            <a:lvl9pPr marR="0" lvl="8" algn="l" rtl="0">
              <a:lnSpc>
                <a:spcPct val="90000"/>
              </a:lnSpc>
              <a:spcBef>
                <a:spcPts val="375"/>
              </a:spcBef>
              <a:spcAft>
                <a:spcPts val="0"/>
              </a:spcAft>
              <a:buClr>
                <a:schemeClr val="lt1"/>
              </a:buClr>
              <a:buSzPts val="2000"/>
              <a:buFont typeface="Arial"/>
              <a:buNone/>
              <a:defRPr sz="1500" b="0" i="0" u="none" strike="noStrike" cap="none">
                <a:solidFill>
                  <a:schemeClr val="lt1"/>
                </a:solidFill>
                <a:latin typeface="Calibri"/>
                <a:ea typeface="Calibri"/>
                <a:cs typeface="Calibri"/>
                <a:sym typeface="Calibri"/>
              </a:defRPr>
            </a:lvl9pPr>
          </a:lstStyle>
          <a:p>
            <a:endParaRPr/>
          </a:p>
        </p:txBody>
      </p:sp>
      <p:sp>
        <p:nvSpPr>
          <p:cNvPr id="70" name="Google Shape;70;p11"/>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342900" lvl="0" indent="-171450" algn="l">
              <a:lnSpc>
                <a:spcPct val="90000"/>
              </a:lnSpc>
              <a:spcBef>
                <a:spcPts val="750"/>
              </a:spcBef>
              <a:spcAft>
                <a:spcPts val="0"/>
              </a:spcAft>
              <a:buClr>
                <a:schemeClr val="lt1"/>
              </a:buClr>
              <a:buSzPts val="1600"/>
              <a:buNone/>
              <a:defRPr sz="1200"/>
            </a:lvl1pPr>
            <a:lvl2pPr marL="685800" lvl="1" indent="-171450" algn="l">
              <a:lnSpc>
                <a:spcPct val="90000"/>
              </a:lnSpc>
              <a:spcBef>
                <a:spcPts val="375"/>
              </a:spcBef>
              <a:spcAft>
                <a:spcPts val="0"/>
              </a:spcAft>
              <a:buClr>
                <a:schemeClr val="lt1"/>
              </a:buClr>
              <a:buSzPts val="1400"/>
              <a:buNone/>
              <a:defRPr sz="1050"/>
            </a:lvl2pPr>
            <a:lvl3pPr marL="1028700" lvl="2" indent="-171450" algn="l">
              <a:lnSpc>
                <a:spcPct val="90000"/>
              </a:lnSpc>
              <a:spcBef>
                <a:spcPts val="375"/>
              </a:spcBef>
              <a:spcAft>
                <a:spcPts val="0"/>
              </a:spcAft>
              <a:buClr>
                <a:schemeClr val="lt1"/>
              </a:buClr>
              <a:buSzPts val="1200"/>
              <a:buNone/>
              <a:defRPr sz="900"/>
            </a:lvl3pPr>
            <a:lvl4pPr marL="1371600" lvl="3" indent="-171450" algn="l">
              <a:lnSpc>
                <a:spcPct val="90000"/>
              </a:lnSpc>
              <a:spcBef>
                <a:spcPts val="375"/>
              </a:spcBef>
              <a:spcAft>
                <a:spcPts val="0"/>
              </a:spcAft>
              <a:buClr>
                <a:schemeClr val="lt1"/>
              </a:buClr>
              <a:buSzPts val="1000"/>
              <a:buNone/>
              <a:defRPr sz="750"/>
            </a:lvl4pPr>
            <a:lvl5pPr marL="1714500" lvl="4" indent="-171450" algn="l">
              <a:lnSpc>
                <a:spcPct val="90000"/>
              </a:lnSpc>
              <a:spcBef>
                <a:spcPts val="375"/>
              </a:spcBef>
              <a:spcAft>
                <a:spcPts val="0"/>
              </a:spcAft>
              <a:buClr>
                <a:schemeClr val="lt1"/>
              </a:buClr>
              <a:buSzPts val="1000"/>
              <a:buNone/>
              <a:defRPr sz="750"/>
            </a:lvl5pPr>
            <a:lvl6pPr marL="2057400" lvl="5" indent="-171450" algn="l">
              <a:lnSpc>
                <a:spcPct val="90000"/>
              </a:lnSpc>
              <a:spcBef>
                <a:spcPts val="375"/>
              </a:spcBef>
              <a:spcAft>
                <a:spcPts val="0"/>
              </a:spcAft>
              <a:buClr>
                <a:schemeClr val="lt1"/>
              </a:buClr>
              <a:buSzPts val="1000"/>
              <a:buNone/>
              <a:defRPr sz="750"/>
            </a:lvl6pPr>
            <a:lvl7pPr marL="2400300" lvl="6" indent="-171450" algn="l">
              <a:lnSpc>
                <a:spcPct val="90000"/>
              </a:lnSpc>
              <a:spcBef>
                <a:spcPts val="375"/>
              </a:spcBef>
              <a:spcAft>
                <a:spcPts val="0"/>
              </a:spcAft>
              <a:buClr>
                <a:schemeClr val="lt1"/>
              </a:buClr>
              <a:buSzPts val="1000"/>
              <a:buNone/>
              <a:defRPr sz="750"/>
            </a:lvl7pPr>
            <a:lvl8pPr marL="2743200" lvl="7" indent="-171450" algn="l">
              <a:lnSpc>
                <a:spcPct val="90000"/>
              </a:lnSpc>
              <a:spcBef>
                <a:spcPts val="375"/>
              </a:spcBef>
              <a:spcAft>
                <a:spcPts val="0"/>
              </a:spcAft>
              <a:buClr>
                <a:schemeClr val="lt1"/>
              </a:buClr>
              <a:buSzPts val="1000"/>
              <a:buNone/>
              <a:defRPr sz="750"/>
            </a:lvl8pPr>
            <a:lvl9pPr marL="3086100" lvl="8" indent="-171450" algn="l">
              <a:lnSpc>
                <a:spcPct val="90000"/>
              </a:lnSpc>
              <a:spcBef>
                <a:spcPts val="375"/>
              </a:spcBef>
              <a:spcAft>
                <a:spcPts val="0"/>
              </a:spcAft>
              <a:buClr>
                <a:schemeClr val="lt1"/>
              </a:buClr>
              <a:buSzPts val="1000"/>
              <a:buNone/>
              <a:defRPr sz="750"/>
            </a:lvl9pPr>
          </a:lstStyle>
          <a:p>
            <a:endParaRPr/>
          </a:p>
        </p:txBody>
      </p:sp>
      <p:sp>
        <p:nvSpPr>
          <p:cNvPr id="71" name="Google Shape;71;p1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85800">
              <a:buClr>
                <a:srgbClr val="000000"/>
              </a:buClr>
            </a:pPr>
            <a:endParaRPr lang="en-US" kern="0">
              <a:solidFill>
                <a:srgbClr val="FFFFFF"/>
              </a:solidFill>
            </a:endParaRPr>
          </a:p>
        </p:txBody>
      </p:sp>
      <p:sp>
        <p:nvSpPr>
          <p:cNvPr id="72" name="Google Shape;72;p1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85800">
              <a:buClr>
                <a:srgbClr val="000000"/>
              </a:buClr>
            </a:pPr>
            <a:endParaRPr lang="en-US" kern="0">
              <a:solidFill>
                <a:srgbClr val="FFFFFF"/>
              </a:solidFill>
            </a:endParaRPr>
          </a:p>
        </p:txBody>
      </p:sp>
      <p:sp>
        <p:nvSpPr>
          <p:cNvPr id="73" name="Google Shape;73;p1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defTabSz="685800">
              <a:buClr>
                <a:srgbClr val="000000"/>
              </a:buClr>
            </a:pPr>
            <a:fld id="{00000000-1234-1234-1234-123412341234}" type="slidenum">
              <a:rPr lang="en-US" kern="0" smtClean="0">
                <a:solidFill>
                  <a:srgbClr val="FFFFFF"/>
                </a:solidFill>
              </a:rPr>
              <a:pPr defTabSz="685800">
                <a:buClr>
                  <a:srgbClr val="000000"/>
                </a:buClr>
              </a:pPr>
              <a:t>‹#›</a:t>
            </a:fld>
            <a:endParaRPr lang="en-US" kern="0">
              <a:solidFill>
                <a:srgbClr val="FFFFFF"/>
              </a:solidFill>
            </a:endParaRPr>
          </a:p>
        </p:txBody>
      </p:sp>
    </p:spTree>
    <p:extLst>
      <p:ext uri="{BB962C8B-B14F-4D97-AF65-F5344CB8AC3E}">
        <p14:creationId xmlns:p14="http://schemas.microsoft.com/office/powerpoint/2010/main" val="141635584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Autofit/>
          </a:bodyPr>
          <a:lstStyle>
            <a:lvl1pPr marL="342900" lvl="0" indent="-257175" algn="l">
              <a:lnSpc>
                <a:spcPct val="90000"/>
              </a:lnSpc>
              <a:spcBef>
                <a:spcPts val="750"/>
              </a:spcBef>
              <a:spcAft>
                <a:spcPts val="0"/>
              </a:spcAft>
              <a:buClr>
                <a:schemeClr val="lt1"/>
              </a:buClr>
              <a:buSzPts val="1800"/>
              <a:buChar char="•"/>
              <a:defRPr/>
            </a:lvl1pPr>
            <a:lvl2pPr marL="685800" lvl="1" indent="-257175" algn="l">
              <a:lnSpc>
                <a:spcPct val="90000"/>
              </a:lnSpc>
              <a:spcBef>
                <a:spcPts val="375"/>
              </a:spcBef>
              <a:spcAft>
                <a:spcPts val="0"/>
              </a:spcAft>
              <a:buClr>
                <a:schemeClr val="lt1"/>
              </a:buClr>
              <a:buSzPts val="1800"/>
              <a:buChar char="•"/>
              <a:defRPr/>
            </a:lvl2pPr>
            <a:lvl3pPr marL="1028700" lvl="2" indent="-257175" algn="l">
              <a:lnSpc>
                <a:spcPct val="90000"/>
              </a:lnSpc>
              <a:spcBef>
                <a:spcPts val="375"/>
              </a:spcBef>
              <a:spcAft>
                <a:spcPts val="0"/>
              </a:spcAft>
              <a:buClr>
                <a:schemeClr val="lt1"/>
              </a:buClr>
              <a:buSzPts val="1800"/>
              <a:buChar char="•"/>
              <a:defRPr/>
            </a:lvl3pPr>
            <a:lvl4pPr marL="1371600" lvl="3" indent="-257175" algn="l">
              <a:lnSpc>
                <a:spcPct val="90000"/>
              </a:lnSpc>
              <a:spcBef>
                <a:spcPts val="375"/>
              </a:spcBef>
              <a:spcAft>
                <a:spcPts val="0"/>
              </a:spcAft>
              <a:buClr>
                <a:schemeClr val="lt1"/>
              </a:buClr>
              <a:buSzPts val="1800"/>
              <a:buChar char="•"/>
              <a:defRPr/>
            </a:lvl4pPr>
            <a:lvl5pPr marL="1714500" lvl="4" indent="-257175" algn="l">
              <a:lnSpc>
                <a:spcPct val="90000"/>
              </a:lnSpc>
              <a:spcBef>
                <a:spcPts val="375"/>
              </a:spcBef>
              <a:spcAft>
                <a:spcPts val="0"/>
              </a:spcAft>
              <a:buClr>
                <a:schemeClr val="lt1"/>
              </a:buClr>
              <a:buSzPts val="1800"/>
              <a:buChar char="•"/>
              <a:defRPr/>
            </a:lvl5pPr>
            <a:lvl6pPr marL="2057400" lvl="5" indent="-257175" algn="l">
              <a:lnSpc>
                <a:spcPct val="90000"/>
              </a:lnSpc>
              <a:spcBef>
                <a:spcPts val="375"/>
              </a:spcBef>
              <a:spcAft>
                <a:spcPts val="0"/>
              </a:spcAft>
              <a:buClr>
                <a:schemeClr val="lt1"/>
              </a:buClr>
              <a:buSzPts val="1800"/>
              <a:buChar char="•"/>
              <a:defRPr/>
            </a:lvl6pPr>
            <a:lvl7pPr marL="2400300" lvl="6" indent="-257175" algn="l">
              <a:lnSpc>
                <a:spcPct val="90000"/>
              </a:lnSpc>
              <a:spcBef>
                <a:spcPts val="375"/>
              </a:spcBef>
              <a:spcAft>
                <a:spcPts val="0"/>
              </a:spcAft>
              <a:buClr>
                <a:schemeClr val="lt1"/>
              </a:buClr>
              <a:buSzPts val="1800"/>
              <a:buChar char="•"/>
              <a:defRPr/>
            </a:lvl7pPr>
            <a:lvl8pPr marL="2743200" lvl="7" indent="-257175" algn="l">
              <a:lnSpc>
                <a:spcPct val="90000"/>
              </a:lnSpc>
              <a:spcBef>
                <a:spcPts val="375"/>
              </a:spcBef>
              <a:spcAft>
                <a:spcPts val="0"/>
              </a:spcAft>
              <a:buClr>
                <a:schemeClr val="lt1"/>
              </a:buClr>
              <a:buSzPts val="1800"/>
              <a:buChar char="•"/>
              <a:defRPr/>
            </a:lvl8pPr>
            <a:lvl9pPr marL="3086100" lvl="8" indent="-257175" algn="l">
              <a:lnSpc>
                <a:spcPct val="90000"/>
              </a:lnSpc>
              <a:spcBef>
                <a:spcPts val="375"/>
              </a:spcBef>
              <a:spcAft>
                <a:spcPts val="0"/>
              </a:spcAft>
              <a:buClr>
                <a:schemeClr val="lt1"/>
              </a:buClr>
              <a:buSzPts val="1800"/>
              <a:buChar char="•"/>
              <a:defRPr/>
            </a:lvl9pPr>
          </a:lstStyle>
          <a:p>
            <a:endParaRPr/>
          </a:p>
        </p:txBody>
      </p:sp>
      <p:sp>
        <p:nvSpPr>
          <p:cNvPr id="77" name="Google Shape;77;p1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85800">
              <a:buClr>
                <a:srgbClr val="000000"/>
              </a:buClr>
            </a:pPr>
            <a:endParaRPr lang="en-US" kern="0">
              <a:solidFill>
                <a:srgbClr val="FFFFFF"/>
              </a:solidFill>
            </a:endParaRPr>
          </a:p>
        </p:txBody>
      </p:sp>
      <p:sp>
        <p:nvSpPr>
          <p:cNvPr id="78" name="Google Shape;78;p1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85800">
              <a:buClr>
                <a:srgbClr val="000000"/>
              </a:buClr>
            </a:pPr>
            <a:endParaRPr lang="en-US" kern="0">
              <a:solidFill>
                <a:srgbClr val="FFFFFF"/>
              </a:solidFill>
            </a:endParaRPr>
          </a:p>
        </p:txBody>
      </p:sp>
      <p:sp>
        <p:nvSpPr>
          <p:cNvPr id="79" name="Google Shape;79;p1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defTabSz="685800">
              <a:buClr>
                <a:srgbClr val="000000"/>
              </a:buClr>
            </a:pPr>
            <a:fld id="{00000000-1234-1234-1234-123412341234}" type="slidenum">
              <a:rPr lang="en-US" kern="0" smtClean="0">
                <a:solidFill>
                  <a:srgbClr val="FFFFFF"/>
                </a:solidFill>
              </a:rPr>
              <a:pPr defTabSz="685800">
                <a:buClr>
                  <a:srgbClr val="000000"/>
                </a:buClr>
              </a:pPr>
              <a:t>‹#›</a:t>
            </a:fld>
            <a:endParaRPr lang="en-US" kern="0">
              <a:solidFill>
                <a:srgbClr val="FFFFFF"/>
              </a:solidFill>
            </a:endParaRPr>
          </a:p>
        </p:txBody>
      </p:sp>
    </p:spTree>
    <p:extLst>
      <p:ext uri="{BB962C8B-B14F-4D97-AF65-F5344CB8AC3E}">
        <p14:creationId xmlns:p14="http://schemas.microsoft.com/office/powerpoint/2010/main" val="260792475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rot="5400000">
            <a:off x="4623594" y="2285207"/>
            <a:ext cx="5811838" cy="19716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3"/>
          <p:cNvSpPr txBox="1">
            <a:spLocks noGrp="1"/>
          </p:cNvSpPr>
          <p:nvPr>
            <p:ph type="body" idx="1"/>
          </p:nvPr>
        </p:nvSpPr>
        <p:spPr>
          <a:xfrm rot="5400000">
            <a:off x="623094" y="370682"/>
            <a:ext cx="5811838" cy="5800725"/>
          </a:xfrm>
          <a:prstGeom prst="rect">
            <a:avLst/>
          </a:prstGeom>
          <a:noFill/>
          <a:ln>
            <a:noFill/>
          </a:ln>
        </p:spPr>
        <p:txBody>
          <a:bodyPr spcFirstLastPara="1" wrap="square" lIns="91425" tIns="45700" rIns="91425" bIns="45700" anchor="t" anchorCtr="0">
            <a:noAutofit/>
          </a:bodyPr>
          <a:lstStyle>
            <a:lvl1pPr marL="342900" lvl="0" indent="-257175" algn="l">
              <a:lnSpc>
                <a:spcPct val="90000"/>
              </a:lnSpc>
              <a:spcBef>
                <a:spcPts val="750"/>
              </a:spcBef>
              <a:spcAft>
                <a:spcPts val="0"/>
              </a:spcAft>
              <a:buClr>
                <a:schemeClr val="lt1"/>
              </a:buClr>
              <a:buSzPts val="1800"/>
              <a:buChar char="•"/>
              <a:defRPr/>
            </a:lvl1pPr>
            <a:lvl2pPr marL="685800" lvl="1" indent="-257175" algn="l">
              <a:lnSpc>
                <a:spcPct val="90000"/>
              </a:lnSpc>
              <a:spcBef>
                <a:spcPts val="375"/>
              </a:spcBef>
              <a:spcAft>
                <a:spcPts val="0"/>
              </a:spcAft>
              <a:buClr>
                <a:schemeClr val="lt1"/>
              </a:buClr>
              <a:buSzPts val="1800"/>
              <a:buChar char="•"/>
              <a:defRPr/>
            </a:lvl2pPr>
            <a:lvl3pPr marL="1028700" lvl="2" indent="-257175" algn="l">
              <a:lnSpc>
                <a:spcPct val="90000"/>
              </a:lnSpc>
              <a:spcBef>
                <a:spcPts val="375"/>
              </a:spcBef>
              <a:spcAft>
                <a:spcPts val="0"/>
              </a:spcAft>
              <a:buClr>
                <a:schemeClr val="lt1"/>
              </a:buClr>
              <a:buSzPts val="1800"/>
              <a:buChar char="•"/>
              <a:defRPr/>
            </a:lvl3pPr>
            <a:lvl4pPr marL="1371600" lvl="3" indent="-257175" algn="l">
              <a:lnSpc>
                <a:spcPct val="90000"/>
              </a:lnSpc>
              <a:spcBef>
                <a:spcPts val="375"/>
              </a:spcBef>
              <a:spcAft>
                <a:spcPts val="0"/>
              </a:spcAft>
              <a:buClr>
                <a:schemeClr val="lt1"/>
              </a:buClr>
              <a:buSzPts val="1800"/>
              <a:buChar char="•"/>
              <a:defRPr/>
            </a:lvl4pPr>
            <a:lvl5pPr marL="1714500" lvl="4" indent="-257175" algn="l">
              <a:lnSpc>
                <a:spcPct val="90000"/>
              </a:lnSpc>
              <a:spcBef>
                <a:spcPts val="375"/>
              </a:spcBef>
              <a:spcAft>
                <a:spcPts val="0"/>
              </a:spcAft>
              <a:buClr>
                <a:schemeClr val="lt1"/>
              </a:buClr>
              <a:buSzPts val="1800"/>
              <a:buChar char="•"/>
              <a:defRPr/>
            </a:lvl5pPr>
            <a:lvl6pPr marL="2057400" lvl="5" indent="-257175" algn="l">
              <a:lnSpc>
                <a:spcPct val="90000"/>
              </a:lnSpc>
              <a:spcBef>
                <a:spcPts val="375"/>
              </a:spcBef>
              <a:spcAft>
                <a:spcPts val="0"/>
              </a:spcAft>
              <a:buClr>
                <a:schemeClr val="lt1"/>
              </a:buClr>
              <a:buSzPts val="1800"/>
              <a:buChar char="•"/>
              <a:defRPr/>
            </a:lvl6pPr>
            <a:lvl7pPr marL="2400300" lvl="6" indent="-257175" algn="l">
              <a:lnSpc>
                <a:spcPct val="90000"/>
              </a:lnSpc>
              <a:spcBef>
                <a:spcPts val="375"/>
              </a:spcBef>
              <a:spcAft>
                <a:spcPts val="0"/>
              </a:spcAft>
              <a:buClr>
                <a:schemeClr val="lt1"/>
              </a:buClr>
              <a:buSzPts val="1800"/>
              <a:buChar char="•"/>
              <a:defRPr/>
            </a:lvl7pPr>
            <a:lvl8pPr marL="2743200" lvl="7" indent="-257175" algn="l">
              <a:lnSpc>
                <a:spcPct val="90000"/>
              </a:lnSpc>
              <a:spcBef>
                <a:spcPts val="375"/>
              </a:spcBef>
              <a:spcAft>
                <a:spcPts val="0"/>
              </a:spcAft>
              <a:buClr>
                <a:schemeClr val="lt1"/>
              </a:buClr>
              <a:buSzPts val="1800"/>
              <a:buChar char="•"/>
              <a:defRPr/>
            </a:lvl8pPr>
            <a:lvl9pPr marL="3086100" lvl="8" indent="-257175" algn="l">
              <a:lnSpc>
                <a:spcPct val="90000"/>
              </a:lnSpc>
              <a:spcBef>
                <a:spcPts val="375"/>
              </a:spcBef>
              <a:spcAft>
                <a:spcPts val="0"/>
              </a:spcAft>
              <a:buClr>
                <a:schemeClr val="lt1"/>
              </a:buClr>
              <a:buSzPts val="1800"/>
              <a:buChar char="•"/>
              <a:defRPr/>
            </a:lvl9pPr>
          </a:lstStyle>
          <a:p>
            <a:endParaRPr/>
          </a:p>
        </p:txBody>
      </p:sp>
      <p:sp>
        <p:nvSpPr>
          <p:cNvPr id="83" name="Google Shape;83;p1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85800">
              <a:buClr>
                <a:srgbClr val="000000"/>
              </a:buClr>
            </a:pPr>
            <a:endParaRPr lang="en-US" kern="0">
              <a:solidFill>
                <a:srgbClr val="FFFFFF"/>
              </a:solidFill>
            </a:endParaRPr>
          </a:p>
        </p:txBody>
      </p:sp>
      <p:sp>
        <p:nvSpPr>
          <p:cNvPr id="84" name="Google Shape;84;p1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defTabSz="685800">
              <a:buClr>
                <a:srgbClr val="000000"/>
              </a:buClr>
            </a:pPr>
            <a:endParaRPr lang="en-US" kern="0">
              <a:solidFill>
                <a:srgbClr val="FFFFFF"/>
              </a:solidFill>
            </a:endParaRPr>
          </a:p>
        </p:txBody>
      </p:sp>
      <p:sp>
        <p:nvSpPr>
          <p:cNvPr id="85" name="Google Shape;85;p1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defTabSz="685800">
              <a:buClr>
                <a:srgbClr val="000000"/>
              </a:buClr>
            </a:pPr>
            <a:fld id="{00000000-1234-1234-1234-123412341234}" type="slidenum">
              <a:rPr lang="en-US" kern="0" smtClean="0">
                <a:solidFill>
                  <a:srgbClr val="FFFFFF"/>
                </a:solidFill>
              </a:rPr>
              <a:pPr defTabSz="685800">
                <a:buClr>
                  <a:srgbClr val="000000"/>
                </a:buClr>
              </a:pPr>
              <a:t>‹#›</a:t>
            </a:fld>
            <a:endParaRPr lang="en-US" kern="0">
              <a:solidFill>
                <a:srgbClr val="FFFFFF"/>
              </a:solidFill>
            </a:endParaRPr>
          </a:p>
        </p:txBody>
      </p:sp>
    </p:spTree>
    <p:extLst>
      <p:ext uri="{BB962C8B-B14F-4D97-AF65-F5344CB8AC3E}">
        <p14:creationId xmlns:p14="http://schemas.microsoft.com/office/powerpoint/2010/main" val="211991832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111D24-65E6-7E4E-9EBA-C63EA98F78E7}" type="datetimeFigureOut">
              <a:rPr lang="en-US" smtClean="0"/>
              <a:t>7/10/2023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FA1D3A-BD92-394F-A6CB-2EAE5F0A80DF}"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111D24-65E6-7E4E-9EBA-C63EA98F78E7}" type="datetimeFigureOut">
              <a:rPr lang="en-US" smtClean="0"/>
              <a:t>7/10/2023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FA1D3A-BD92-394F-A6CB-2EAE5F0A80DF}"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B111D24-65E6-7E4E-9EBA-C63EA98F78E7}" type="datetimeFigureOut">
              <a:rPr lang="en-US" smtClean="0"/>
              <a:t>7/10/2023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FA1D3A-BD92-394F-A6CB-2EAE5F0A80DF}"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B111D24-65E6-7E4E-9EBA-C63EA98F78E7}" type="datetimeFigureOut">
              <a:rPr lang="en-US" smtClean="0"/>
              <a:t>7/10/2023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FA1D3A-BD92-394F-A6CB-2EAE5F0A80DF}"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111D24-65E6-7E4E-9EBA-C63EA98F78E7}" type="datetimeFigureOut">
              <a:rPr lang="en-US" smtClean="0"/>
              <a:t>7/10/2023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FA1D3A-BD92-394F-A6CB-2EAE5F0A80DF}"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B111D24-65E6-7E4E-9EBA-C63EA98F78E7}" type="datetimeFigureOut">
              <a:rPr lang="en-US" smtClean="0"/>
              <a:t>7/10/2023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44759D-0EFF-4FB2-9CCE-04E00944F0FE}" type="slidenum">
              <a:rPr lang="en-US" smtClean="0"/>
              <a:pPr/>
              <a:t>‹#›</a:t>
            </a:fld>
            <a:endParaRPr lang="en-US" dirty="0"/>
          </a:p>
        </p:txBody>
      </p:sp>
    </p:spTree>
    <p:extLst>
      <p:ext uri="{BB962C8B-B14F-4D97-AF65-F5344CB8AC3E}">
        <p14:creationId xmlns:p14="http://schemas.microsoft.com/office/powerpoint/2010/main" val="273011619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B111D24-65E6-7E4E-9EBA-C63EA98F78E7}" type="datetimeFigureOut">
              <a:rPr lang="en-US" smtClean="0"/>
              <a:t>7/10/2023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FA1D3A-BD92-394F-A6CB-2EAE5F0A80DF}"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111D24-65E6-7E4E-9EBA-C63EA98F78E7}" type="datetimeFigureOut">
              <a:rPr lang="en-US" smtClean="0"/>
              <a:t>7/10/2023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FA1D3A-BD92-394F-A6CB-2EAE5F0A80DF}"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 id="2147483919" r:id="rId6"/>
    <p:sldLayoutId id="2147483920" r:id="rId7"/>
    <p:sldLayoutId id="2147483921" r:id="rId8"/>
    <p:sldLayoutId id="2147483922" r:id="rId9"/>
    <p:sldLayoutId id="2147483923" r:id="rId10"/>
    <p:sldLayoutId id="2147483924" r:id="rId11"/>
  </p:sldLayoutIdLst>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lt1"/>
                </a:solidFill>
                <a:latin typeface="Calibri"/>
                <a:ea typeface="Calibri"/>
                <a:cs typeface="Calibri"/>
                <a:sym typeface="Calibri"/>
              </a:defRPr>
            </a:lvl9pPr>
          </a:lstStyle>
          <a:p>
            <a:pPr defTabSz="685800">
              <a:buClr>
                <a:srgbClr val="000000"/>
              </a:buClr>
            </a:pPr>
            <a:endParaRPr lang="en-US" kern="0">
              <a:solidFill>
                <a:srgbClr val="FFFFFF"/>
              </a:solidFill>
            </a:endParaRPr>
          </a:p>
        </p:txBody>
      </p:sp>
      <p:sp>
        <p:nvSpPr>
          <p:cNvPr id="9" name="Google Shape;9;p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lt1"/>
                </a:solidFill>
                <a:latin typeface="Calibri"/>
                <a:ea typeface="Calibri"/>
                <a:cs typeface="Calibri"/>
                <a:sym typeface="Calibri"/>
              </a:defRPr>
            </a:lvl9pPr>
          </a:lstStyle>
          <a:p>
            <a:pPr defTabSz="685800">
              <a:buClr>
                <a:srgbClr val="000000"/>
              </a:buClr>
            </a:pPr>
            <a:endParaRPr lang="en-US" kern="0">
              <a:solidFill>
                <a:srgbClr val="FFFFFF"/>
              </a:solidFill>
            </a:endParaRPr>
          </a:p>
        </p:txBody>
      </p:sp>
      <p:sp>
        <p:nvSpPr>
          <p:cNvPr id="10" name="Google Shape;10;p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lt1"/>
                </a:solidFill>
                <a:latin typeface="Calibri"/>
                <a:ea typeface="Calibri"/>
                <a:cs typeface="Calibri"/>
                <a:sym typeface="Calibri"/>
              </a:defRPr>
            </a:lvl1pPr>
            <a:lvl2pPr marL="0" marR="0" lvl="1" indent="0" algn="r" rtl="0">
              <a:spcBef>
                <a:spcPts val="0"/>
              </a:spcBef>
              <a:buNone/>
              <a:defRPr sz="900" b="0" i="0" u="none" strike="noStrike" cap="none">
                <a:solidFill>
                  <a:schemeClr val="lt1"/>
                </a:solidFill>
                <a:latin typeface="Calibri"/>
                <a:ea typeface="Calibri"/>
                <a:cs typeface="Calibri"/>
                <a:sym typeface="Calibri"/>
              </a:defRPr>
            </a:lvl2pPr>
            <a:lvl3pPr marL="0" marR="0" lvl="2" indent="0" algn="r" rtl="0">
              <a:spcBef>
                <a:spcPts val="0"/>
              </a:spcBef>
              <a:buNone/>
              <a:defRPr sz="900" b="0" i="0" u="none" strike="noStrike" cap="none">
                <a:solidFill>
                  <a:schemeClr val="lt1"/>
                </a:solidFill>
                <a:latin typeface="Calibri"/>
                <a:ea typeface="Calibri"/>
                <a:cs typeface="Calibri"/>
                <a:sym typeface="Calibri"/>
              </a:defRPr>
            </a:lvl3pPr>
            <a:lvl4pPr marL="0" marR="0" lvl="3" indent="0" algn="r" rtl="0">
              <a:spcBef>
                <a:spcPts val="0"/>
              </a:spcBef>
              <a:buNone/>
              <a:defRPr sz="900" b="0" i="0" u="none" strike="noStrike" cap="none">
                <a:solidFill>
                  <a:schemeClr val="lt1"/>
                </a:solidFill>
                <a:latin typeface="Calibri"/>
                <a:ea typeface="Calibri"/>
                <a:cs typeface="Calibri"/>
                <a:sym typeface="Calibri"/>
              </a:defRPr>
            </a:lvl4pPr>
            <a:lvl5pPr marL="0" marR="0" lvl="4" indent="0" algn="r" rtl="0">
              <a:spcBef>
                <a:spcPts val="0"/>
              </a:spcBef>
              <a:buNone/>
              <a:defRPr sz="900" b="0" i="0" u="none" strike="noStrike" cap="none">
                <a:solidFill>
                  <a:schemeClr val="lt1"/>
                </a:solidFill>
                <a:latin typeface="Calibri"/>
                <a:ea typeface="Calibri"/>
                <a:cs typeface="Calibri"/>
                <a:sym typeface="Calibri"/>
              </a:defRPr>
            </a:lvl5pPr>
            <a:lvl6pPr marL="0" marR="0" lvl="5" indent="0" algn="r" rtl="0">
              <a:spcBef>
                <a:spcPts val="0"/>
              </a:spcBef>
              <a:buNone/>
              <a:defRPr sz="900" b="0" i="0" u="none" strike="noStrike" cap="none">
                <a:solidFill>
                  <a:schemeClr val="lt1"/>
                </a:solidFill>
                <a:latin typeface="Calibri"/>
                <a:ea typeface="Calibri"/>
                <a:cs typeface="Calibri"/>
                <a:sym typeface="Calibri"/>
              </a:defRPr>
            </a:lvl6pPr>
            <a:lvl7pPr marL="0" marR="0" lvl="6" indent="0" algn="r" rtl="0">
              <a:spcBef>
                <a:spcPts val="0"/>
              </a:spcBef>
              <a:buNone/>
              <a:defRPr sz="900" b="0" i="0" u="none" strike="noStrike" cap="none">
                <a:solidFill>
                  <a:schemeClr val="lt1"/>
                </a:solidFill>
                <a:latin typeface="Calibri"/>
                <a:ea typeface="Calibri"/>
                <a:cs typeface="Calibri"/>
                <a:sym typeface="Calibri"/>
              </a:defRPr>
            </a:lvl7pPr>
            <a:lvl8pPr marL="0" marR="0" lvl="7" indent="0" algn="r" rtl="0">
              <a:spcBef>
                <a:spcPts val="0"/>
              </a:spcBef>
              <a:buNone/>
              <a:defRPr sz="900" b="0" i="0" u="none" strike="noStrike" cap="none">
                <a:solidFill>
                  <a:schemeClr val="lt1"/>
                </a:solidFill>
                <a:latin typeface="Calibri"/>
                <a:ea typeface="Calibri"/>
                <a:cs typeface="Calibri"/>
                <a:sym typeface="Calibri"/>
              </a:defRPr>
            </a:lvl8pPr>
            <a:lvl9pPr marL="0" marR="0" lvl="8" indent="0" algn="r" rtl="0">
              <a:spcBef>
                <a:spcPts val="0"/>
              </a:spcBef>
              <a:buNone/>
              <a:defRPr sz="900" b="0" i="0" u="none" strike="noStrike" cap="none">
                <a:solidFill>
                  <a:schemeClr val="lt1"/>
                </a:solidFill>
                <a:latin typeface="Calibri"/>
                <a:ea typeface="Calibri"/>
                <a:cs typeface="Calibri"/>
                <a:sym typeface="Calibri"/>
              </a:defRPr>
            </a:lvl9pPr>
          </a:lstStyle>
          <a:p>
            <a:pPr defTabSz="685800">
              <a:buClr>
                <a:srgbClr val="000000"/>
              </a:buClr>
            </a:pPr>
            <a:fld id="{00000000-1234-1234-1234-123412341234}" type="slidenum">
              <a:rPr lang="en-US" kern="0" smtClean="0">
                <a:solidFill>
                  <a:srgbClr val="FFFFFF"/>
                </a:solidFill>
              </a:rPr>
              <a:pPr defTabSz="685800">
                <a:buClr>
                  <a:srgbClr val="000000"/>
                </a:buClr>
              </a:pPr>
              <a:t>‹#›</a:t>
            </a:fld>
            <a:endParaRPr lang="en-US" kern="0">
              <a:solidFill>
                <a:srgbClr val="FFFFFF"/>
              </a:solidFill>
            </a:endParaRPr>
          </a:p>
        </p:txBody>
      </p:sp>
    </p:spTree>
    <p:extLst>
      <p:ext uri="{BB962C8B-B14F-4D97-AF65-F5344CB8AC3E}">
        <p14:creationId xmlns:p14="http://schemas.microsoft.com/office/powerpoint/2010/main" val="3827988892"/>
      </p:ext>
    </p:extLst>
  </p:cSld>
  <p:clrMap bg1="lt1" tx1="dk1" bg2="dk2" tx2="lt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Lst>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png"/><Relationship Id="rId5" Type="http://schemas.openxmlformats.org/officeDocument/2006/relationships/image" Target="../media/image15.png"/><Relationship Id="rId4"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2.xml"/><Relationship Id="rId7" Type="http://schemas.openxmlformats.org/officeDocument/2006/relationships/image" Target="../media/image17.jfif"/><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6.jfif"/><Relationship Id="rId5" Type="http://schemas.openxmlformats.org/officeDocument/2006/relationships/image" Target="../media/image5.png"/><Relationship Id="rId4"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3" Type="http://schemas.openxmlformats.org/officeDocument/2006/relationships/image" Target="../media/image16.jfif"/><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1.jp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0.jpg"/><Relationship Id="rId5" Type="http://schemas.openxmlformats.org/officeDocument/2006/relationships/image" Target="../media/image5.png"/><Relationship Id="rId4"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mailto:jlthompson@bauer.uh.edu" TargetMode="Externa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5.png"/><Relationship Id="rId5" Type="http://schemas.openxmlformats.org/officeDocument/2006/relationships/image" Target="../media/image23.gif"/><Relationship Id="rId4" Type="http://schemas.openxmlformats.org/officeDocument/2006/relationships/hyperlink" Target="https://youtu.be/42xErufN1e8"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bin"/><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hyperlink" Target="https://guides.lib.uh.edu/business" TargetMode="Externa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hyperlink" Target="http://www.uh.edu/caps/outreach/lets_talk.html" TargetMode="External"/><Relationship Id="rId2" Type="http://schemas.openxmlformats.org/officeDocument/2006/relationships/hyperlink" Target="http://www.uh.edu/caps" TargetMode="External"/><Relationship Id="rId1" Type="http://schemas.openxmlformats.org/officeDocument/2006/relationships/slideLayout" Target="../slideLayouts/slideLayout13.xml"/><Relationship Id="rId5" Type="http://schemas.openxmlformats.org/officeDocument/2006/relationships/image" Target="../media/image4.jpg"/><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slideLayout" Target="../slideLayouts/slideLayout4.xml"/><Relationship Id="rId7" Type="http://schemas.openxmlformats.org/officeDocument/2006/relationships/image" Target="../media/image8.jfif"/><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notesSlide" Target="../notesSlides/notesSlide3.xml"/><Relationship Id="rId9"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10.jfif"/><Relationship Id="rId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3497" y="214313"/>
            <a:ext cx="6533236" cy="435241"/>
          </a:xfrm>
        </p:spPr>
        <p:txBody>
          <a:bodyPr>
            <a:noAutofit/>
          </a:bodyPr>
          <a:lstStyle/>
          <a:p>
            <a:r>
              <a:rPr lang="en-US" sz="2100" dirty="0">
                <a:latin typeface="Calibri" panose="020F0502020204030204" pitchFamily="34" charset="0"/>
                <a:cs typeface="Calibri" panose="020F0502020204030204" pitchFamily="34" charset="0"/>
              </a:rPr>
              <a:t>BUSI 1301  – </a:t>
            </a:r>
            <a:r>
              <a:rPr lang="en-US" sz="2100" dirty="0"/>
              <a:t> </a:t>
            </a:r>
            <a:r>
              <a:rPr lang="en-US" sz="2100" b="1" dirty="0"/>
              <a:t>Business Principles in a Global Economy </a:t>
            </a:r>
            <a:endParaRPr lang="en-US" sz="2100" dirty="0">
              <a:latin typeface="Calibri" panose="020F0502020204030204" pitchFamily="34" charset="0"/>
              <a:cs typeface="Calibri" panose="020F0502020204030204" pitchFamily="34" charset="0"/>
            </a:endParaRPr>
          </a:p>
        </p:txBody>
      </p:sp>
      <p:sp>
        <p:nvSpPr>
          <p:cNvPr id="3" name="Subtitle 2"/>
          <p:cNvSpPr>
            <a:spLocks noGrp="1"/>
          </p:cNvSpPr>
          <p:nvPr>
            <p:ph type="subTitle" idx="1"/>
          </p:nvPr>
        </p:nvSpPr>
        <p:spPr>
          <a:xfrm>
            <a:off x="3069890" y="800838"/>
            <a:ext cx="3600450" cy="435241"/>
          </a:xfrm>
        </p:spPr>
        <p:txBody>
          <a:bodyPr>
            <a:noAutofit/>
          </a:bodyPr>
          <a:lstStyle/>
          <a:p>
            <a:r>
              <a:rPr lang="en-US" dirty="0"/>
              <a:t>Professor: Dr. Joseph L Thompson</a:t>
            </a:r>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595994" y="1822606"/>
            <a:ext cx="7976506" cy="4463894"/>
          </a:xfrm>
          <a:prstGeom prst="rect">
            <a:avLst/>
          </a:prstGeom>
        </p:spPr>
      </p:pic>
      <p:sp>
        <p:nvSpPr>
          <p:cNvPr id="5" name="Subtitle 2"/>
          <p:cNvSpPr txBox="1">
            <a:spLocks/>
          </p:cNvSpPr>
          <p:nvPr/>
        </p:nvSpPr>
        <p:spPr>
          <a:xfrm>
            <a:off x="1432045" y="5226546"/>
            <a:ext cx="6092240" cy="621328"/>
          </a:xfrm>
          <a:prstGeom prst="rect">
            <a:avLst/>
          </a:prstGeom>
          <a:noFill/>
          <a:ln>
            <a:noFill/>
          </a:ln>
        </p:spPr>
        <p:txBody>
          <a:bodyPr spcFirstLastPara="1" wrap="square" lIns="68569" tIns="34275" rIns="68569" bIns="34275" anchor="t" anchorCtr="0">
            <a:normAutofit/>
          </a:bodyPr>
          <a:lstStyle>
            <a:defPPr marR="0" lvl="0" algn="l" rtl="0">
              <a:lnSpc>
                <a:spcPct val="100000"/>
              </a:lnSpc>
              <a:spcBef>
                <a:spcPts val="0"/>
              </a:spcBef>
              <a:spcAft>
                <a:spcPts val="0"/>
              </a:spcAft>
            </a:defPPr>
            <a:lvl1pPr marL="457200" marR="0" lvl="0" indent="-406400" algn="ctr" rtl="0">
              <a:lnSpc>
                <a:spcPct val="90000"/>
              </a:lnSpc>
              <a:spcBef>
                <a:spcPts val="750"/>
              </a:spcBef>
              <a:spcAft>
                <a:spcPts val="0"/>
              </a:spcAft>
              <a:buClr>
                <a:schemeClr val="lt1"/>
              </a:buClr>
              <a:buSzPts val="2400"/>
              <a:buFont typeface="Arial"/>
              <a:buNone/>
              <a:defRPr sz="1800" b="0" i="0" u="none" strike="noStrike" cap="none">
                <a:solidFill>
                  <a:schemeClr val="lt1"/>
                </a:solidFill>
                <a:latin typeface="Calibri"/>
                <a:ea typeface="Calibri"/>
                <a:cs typeface="Calibri"/>
                <a:sym typeface="Calibri"/>
              </a:defRPr>
            </a:lvl1pPr>
            <a:lvl2pPr marL="914400" marR="0" lvl="1" indent="-381000" algn="ctr" rtl="0">
              <a:lnSpc>
                <a:spcPct val="90000"/>
              </a:lnSpc>
              <a:spcBef>
                <a:spcPts val="375"/>
              </a:spcBef>
              <a:spcAft>
                <a:spcPts val="0"/>
              </a:spcAft>
              <a:buClr>
                <a:schemeClr val="lt1"/>
              </a:buClr>
              <a:buSzPts val="2000"/>
              <a:buFont typeface="Arial"/>
              <a:buNone/>
              <a:defRPr sz="1500" b="0" i="0" u="none" strike="noStrike" cap="none">
                <a:solidFill>
                  <a:schemeClr val="lt1"/>
                </a:solidFill>
                <a:latin typeface="Calibri"/>
                <a:ea typeface="Calibri"/>
                <a:cs typeface="Calibri"/>
                <a:sym typeface="Calibri"/>
              </a:defRPr>
            </a:lvl2pPr>
            <a:lvl3pPr marL="1371600" marR="0" lvl="2" indent="-355600" algn="ctr" rtl="0">
              <a:lnSpc>
                <a:spcPct val="90000"/>
              </a:lnSpc>
              <a:spcBef>
                <a:spcPts val="375"/>
              </a:spcBef>
              <a:spcAft>
                <a:spcPts val="0"/>
              </a:spcAft>
              <a:buClr>
                <a:schemeClr val="lt1"/>
              </a:buClr>
              <a:buSzPts val="1800"/>
              <a:buFont typeface="Arial"/>
              <a:buNone/>
              <a:defRPr sz="1350" b="0" i="0" u="none" strike="noStrike" cap="none">
                <a:solidFill>
                  <a:schemeClr val="lt1"/>
                </a:solidFill>
                <a:latin typeface="Calibri"/>
                <a:ea typeface="Calibri"/>
                <a:cs typeface="Calibri"/>
                <a:sym typeface="Calibri"/>
              </a:defRPr>
            </a:lvl3pPr>
            <a:lvl4pPr marL="1828800" marR="0" lvl="3" indent="-342900" algn="ctr" rtl="0">
              <a:lnSpc>
                <a:spcPct val="90000"/>
              </a:lnSpc>
              <a:spcBef>
                <a:spcPts val="375"/>
              </a:spcBef>
              <a:spcAft>
                <a:spcPts val="0"/>
              </a:spcAft>
              <a:buClr>
                <a:schemeClr val="lt1"/>
              </a:buClr>
              <a:buSzPts val="1600"/>
              <a:buFont typeface="Arial"/>
              <a:buNone/>
              <a:defRPr sz="1200" b="0" i="0" u="none" strike="noStrike" cap="none">
                <a:solidFill>
                  <a:schemeClr val="lt1"/>
                </a:solidFill>
                <a:latin typeface="Calibri"/>
                <a:ea typeface="Calibri"/>
                <a:cs typeface="Calibri"/>
                <a:sym typeface="Calibri"/>
              </a:defRPr>
            </a:lvl4pPr>
            <a:lvl5pPr marL="2286000" marR="0" lvl="4" indent="-342900" algn="ctr" rtl="0">
              <a:lnSpc>
                <a:spcPct val="90000"/>
              </a:lnSpc>
              <a:spcBef>
                <a:spcPts val="375"/>
              </a:spcBef>
              <a:spcAft>
                <a:spcPts val="0"/>
              </a:spcAft>
              <a:buClr>
                <a:schemeClr val="lt1"/>
              </a:buClr>
              <a:buSzPts val="1600"/>
              <a:buFont typeface="Arial"/>
              <a:buNone/>
              <a:defRPr sz="1200" b="0" i="0" u="none" strike="noStrike" cap="none">
                <a:solidFill>
                  <a:schemeClr val="lt1"/>
                </a:solidFill>
                <a:latin typeface="Calibri"/>
                <a:ea typeface="Calibri"/>
                <a:cs typeface="Calibri"/>
                <a:sym typeface="Calibri"/>
              </a:defRPr>
            </a:lvl5pPr>
            <a:lvl6pPr marL="2743200" marR="0" lvl="5" indent="-342900" algn="ctr" rtl="0">
              <a:lnSpc>
                <a:spcPct val="90000"/>
              </a:lnSpc>
              <a:spcBef>
                <a:spcPts val="375"/>
              </a:spcBef>
              <a:spcAft>
                <a:spcPts val="0"/>
              </a:spcAft>
              <a:buClr>
                <a:schemeClr val="lt1"/>
              </a:buClr>
              <a:buSzPts val="1600"/>
              <a:buFont typeface="Arial"/>
              <a:buNone/>
              <a:defRPr sz="1200" b="0" i="0" u="none" strike="noStrike" cap="none">
                <a:solidFill>
                  <a:schemeClr val="lt1"/>
                </a:solidFill>
                <a:latin typeface="Calibri"/>
                <a:ea typeface="Calibri"/>
                <a:cs typeface="Calibri"/>
                <a:sym typeface="Calibri"/>
              </a:defRPr>
            </a:lvl6pPr>
            <a:lvl7pPr marL="3200400" marR="0" lvl="6" indent="-342900" algn="ctr" rtl="0">
              <a:lnSpc>
                <a:spcPct val="90000"/>
              </a:lnSpc>
              <a:spcBef>
                <a:spcPts val="375"/>
              </a:spcBef>
              <a:spcAft>
                <a:spcPts val="0"/>
              </a:spcAft>
              <a:buClr>
                <a:schemeClr val="lt1"/>
              </a:buClr>
              <a:buSzPts val="1600"/>
              <a:buFont typeface="Arial"/>
              <a:buNone/>
              <a:defRPr sz="1200" b="0" i="0" u="none" strike="noStrike" cap="none">
                <a:solidFill>
                  <a:schemeClr val="lt1"/>
                </a:solidFill>
                <a:latin typeface="Calibri"/>
                <a:ea typeface="Calibri"/>
                <a:cs typeface="Calibri"/>
                <a:sym typeface="Calibri"/>
              </a:defRPr>
            </a:lvl7pPr>
            <a:lvl8pPr marL="3657600" marR="0" lvl="7" indent="-342900" algn="ctr" rtl="0">
              <a:lnSpc>
                <a:spcPct val="90000"/>
              </a:lnSpc>
              <a:spcBef>
                <a:spcPts val="375"/>
              </a:spcBef>
              <a:spcAft>
                <a:spcPts val="0"/>
              </a:spcAft>
              <a:buClr>
                <a:schemeClr val="lt1"/>
              </a:buClr>
              <a:buSzPts val="1600"/>
              <a:buFont typeface="Arial"/>
              <a:buNone/>
              <a:defRPr sz="1200" b="0" i="0" u="none" strike="noStrike" cap="none">
                <a:solidFill>
                  <a:schemeClr val="lt1"/>
                </a:solidFill>
                <a:latin typeface="Calibri"/>
                <a:ea typeface="Calibri"/>
                <a:cs typeface="Calibri"/>
                <a:sym typeface="Calibri"/>
              </a:defRPr>
            </a:lvl8pPr>
            <a:lvl9pPr marL="4114800" marR="0" lvl="8" indent="-342900" algn="ctr" rtl="0">
              <a:lnSpc>
                <a:spcPct val="90000"/>
              </a:lnSpc>
              <a:spcBef>
                <a:spcPts val="375"/>
              </a:spcBef>
              <a:spcAft>
                <a:spcPts val="0"/>
              </a:spcAft>
              <a:buClr>
                <a:schemeClr val="lt1"/>
              </a:buClr>
              <a:buSzPts val="1600"/>
              <a:buFont typeface="Arial"/>
              <a:buNone/>
              <a:defRPr sz="1200" b="0" i="0" u="none" strike="noStrike" cap="none">
                <a:solidFill>
                  <a:schemeClr val="lt1"/>
                </a:solidFill>
                <a:latin typeface="Calibri"/>
                <a:ea typeface="Calibri"/>
                <a:cs typeface="Calibri"/>
                <a:sym typeface="Calibri"/>
              </a:defRPr>
            </a:lvl9pPr>
          </a:lstStyle>
          <a:p>
            <a:endParaRPr lang="en-US" sz="1500" b="1" dirty="0">
              <a:solidFill>
                <a:srgbClr val="FFFF00"/>
              </a:solidFill>
            </a:endParaRPr>
          </a:p>
        </p:txBody>
      </p:sp>
    </p:spTree>
    <p:extLst>
      <p:ext uri="{BB962C8B-B14F-4D97-AF65-F5344CB8AC3E}">
        <p14:creationId xmlns:p14="http://schemas.microsoft.com/office/powerpoint/2010/main" val="165488609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628650" y="255460"/>
            <a:ext cx="7886700" cy="410287"/>
          </a:xfrm>
          <a:prstGeom prst="rect">
            <a:avLst/>
          </a:prstGeom>
          <a:noFill/>
          <a:ln>
            <a:noFill/>
          </a:ln>
        </p:spPr>
        <p:txBody>
          <a:bodyPr spcFirstLastPara="1" vert="horz" wrap="square" lIns="68569" tIns="34275" rIns="68569" bIns="34275" rtlCol="0" anchor="ctr" anchorCtr="0">
            <a:noAutofit/>
          </a:bodyPr>
          <a:lstStyle/>
          <a:p>
            <a:pPr>
              <a:lnSpc>
                <a:spcPct val="90000"/>
              </a:lnSpc>
              <a:spcBef>
                <a:spcPts val="0"/>
              </a:spcBef>
              <a:buClr>
                <a:schemeClr val="lt1"/>
              </a:buClr>
              <a:buSzPts val="4400"/>
            </a:pPr>
            <a:r>
              <a:rPr lang="en-US" dirty="0"/>
              <a:t>International Companies</a:t>
            </a:r>
            <a:endParaRPr dirty="0"/>
          </a:p>
        </p:txBody>
      </p:sp>
      <p:sp>
        <p:nvSpPr>
          <p:cNvPr id="158" name="Google Shape;158;p25"/>
          <p:cNvSpPr txBox="1">
            <a:spLocks noGrp="1"/>
          </p:cNvSpPr>
          <p:nvPr>
            <p:ph type="body" idx="1"/>
          </p:nvPr>
        </p:nvSpPr>
        <p:spPr>
          <a:xfrm>
            <a:off x="147387" y="1998019"/>
            <a:ext cx="6210299" cy="1246723"/>
          </a:xfrm>
          <a:prstGeom prst="rect">
            <a:avLst/>
          </a:prstGeom>
          <a:noFill/>
          <a:ln>
            <a:noFill/>
          </a:ln>
        </p:spPr>
        <p:txBody>
          <a:bodyPr spcFirstLastPara="1" vert="horz" wrap="square" lIns="68569" tIns="34275" rIns="68569" bIns="34275" rtlCol="0" anchor="t" anchorCtr="0">
            <a:noAutofit/>
          </a:bodyPr>
          <a:lstStyle/>
          <a:p>
            <a:pPr marL="171450" indent="-171450">
              <a:lnSpc>
                <a:spcPct val="70000"/>
              </a:lnSpc>
              <a:spcBef>
                <a:spcPts val="750"/>
              </a:spcBef>
              <a:buClr>
                <a:schemeClr val="lt1"/>
              </a:buClr>
              <a:buSzPts val="2380"/>
            </a:pPr>
            <a:r>
              <a:rPr lang="en-US" sz="2800" dirty="0"/>
              <a:t>International companies (IC) have operations in multiple countries.  An international company is involved in exporting and selling its goods and/or services to other nations, but other than exporting (and/or importing, such as purchasing raw materials), has no other investment in these other nations. </a:t>
            </a:r>
            <a:endParaRPr lang="en-US" sz="2400" dirty="0"/>
          </a:p>
          <a:p>
            <a:pPr marL="171450" indent="-171450">
              <a:lnSpc>
                <a:spcPct val="70000"/>
              </a:lnSpc>
              <a:spcBef>
                <a:spcPts val="750"/>
              </a:spcBef>
              <a:buClr>
                <a:schemeClr val="lt1"/>
              </a:buClr>
              <a:buSzPts val="2380"/>
            </a:pPr>
            <a:endParaRPr lang="en-US" sz="2800" dirty="0"/>
          </a:p>
          <a:p>
            <a:pPr marL="171450" indent="-171450">
              <a:lnSpc>
                <a:spcPct val="70000"/>
              </a:lnSpc>
              <a:spcBef>
                <a:spcPts val="750"/>
              </a:spcBef>
              <a:buClr>
                <a:schemeClr val="lt1"/>
              </a:buClr>
              <a:buSzPts val="2380"/>
            </a:pPr>
            <a:r>
              <a:rPr lang="en-US" sz="2800" dirty="0"/>
              <a:t>An international business is called a Multinational Enterprise (MNE)</a:t>
            </a:r>
          </a:p>
          <a:p>
            <a:pPr marL="171450" indent="-171450">
              <a:lnSpc>
                <a:spcPct val="70000"/>
              </a:lnSpc>
              <a:spcBef>
                <a:spcPts val="750"/>
              </a:spcBef>
              <a:buClr>
                <a:schemeClr val="lt1"/>
              </a:buClr>
              <a:buSzPts val="2380"/>
            </a:pPr>
            <a:endParaRPr lang="en-US" sz="2800" dirty="0"/>
          </a:p>
          <a:p>
            <a:pPr marL="171450" indent="-171450">
              <a:lnSpc>
                <a:spcPct val="70000"/>
              </a:lnSpc>
              <a:spcBef>
                <a:spcPts val="750"/>
              </a:spcBef>
              <a:buClr>
                <a:schemeClr val="lt1"/>
              </a:buClr>
              <a:buSzPts val="2380"/>
            </a:pPr>
            <a:r>
              <a:rPr lang="en-US" sz="2800" dirty="0"/>
              <a:t>Let’s look at how large some of these MNE’s can be</a:t>
            </a:r>
          </a:p>
          <a:p>
            <a:pPr marL="171450" indent="-171450">
              <a:lnSpc>
                <a:spcPct val="70000"/>
              </a:lnSpc>
              <a:spcBef>
                <a:spcPts val="750"/>
              </a:spcBef>
              <a:buClr>
                <a:schemeClr val="lt1"/>
              </a:buClr>
              <a:buSzPts val="2380"/>
            </a:pPr>
            <a:endParaRPr lang="en-US" sz="2800" dirty="0"/>
          </a:p>
        </p:txBody>
      </p:sp>
      <p:sp>
        <p:nvSpPr>
          <p:cNvPr id="4" name="TextBox 3"/>
          <p:cNvSpPr txBox="1"/>
          <p:nvPr/>
        </p:nvSpPr>
        <p:spPr>
          <a:xfrm>
            <a:off x="4033234" y="1079382"/>
            <a:ext cx="977575" cy="323165"/>
          </a:xfrm>
          <a:prstGeom prst="rect">
            <a:avLst/>
          </a:prstGeom>
          <a:noFill/>
        </p:spPr>
        <p:txBody>
          <a:bodyPr wrap="none" rtlCol="0">
            <a:spAutoFit/>
          </a:bodyPr>
          <a:lstStyle/>
          <a:p>
            <a:r>
              <a:rPr lang="en-US" sz="1500" b="1" dirty="0">
                <a:solidFill>
                  <a:schemeClr val="bg1"/>
                </a:solidFill>
                <a:latin typeface="Calibri" panose="020F0502020204030204" pitchFamily="34" charset="0"/>
                <a:cs typeface="Calibri" panose="020F0502020204030204" pitchFamily="34" charset="0"/>
              </a:rPr>
              <a:t>Click Here</a:t>
            </a:r>
          </a:p>
        </p:txBody>
      </p:sp>
      <p:pic>
        <p:nvPicPr>
          <p:cNvPr id="3" name="Picture 2" descr="Icon&#10;&#10;Description automatically generated">
            <a:extLst>
              <a:ext uri="{FF2B5EF4-FFF2-40B4-BE49-F238E27FC236}">
                <a16:creationId xmlns:a16="http://schemas.microsoft.com/office/drawing/2014/main" id="{A6B7782E-72A7-EC6B-709F-70CA0A1A7E4B}"/>
              </a:ext>
            </a:extLst>
          </p:cNvPr>
          <p:cNvPicPr>
            <a:picLocks noChangeAspect="1"/>
          </p:cNvPicPr>
          <p:nvPr/>
        </p:nvPicPr>
        <p:blipFill>
          <a:blip r:embed="rId5"/>
          <a:stretch>
            <a:fillRect/>
          </a:stretch>
        </p:blipFill>
        <p:spPr>
          <a:xfrm>
            <a:off x="6738993" y="1123950"/>
            <a:ext cx="1981200" cy="2305050"/>
          </a:xfrm>
          <a:prstGeom prst="rect">
            <a:avLst/>
          </a:prstGeom>
        </p:spPr>
      </p:pic>
      <p:pic>
        <p:nvPicPr>
          <p:cNvPr id="6" name="Picture 5" descr="Shape, arrow&#10;&#10;Description automatically generated">
            <a:extLst>
              <a:ext uri="{FF2B5EF4-FFF2-40B4-BE49-F238E27FC236}">
                <a16:creationId xmlns:a16="http://schemas.microsoft.com/office/drawing/2014/main" id="{3958A0D4-3459-B422-49EB-87221FB8C7B9}"/>
              </a:ext>
            </a:extLst>
          </p:cNvPr>
          <p:cNvPicPr>
            <a:picLocks noChangeAspect="1"/>
          </p:cNvPicPr>
          <p:nvPr/>
        </p:nvPicPr>
        <p:blipFill>
          <a:blip r:embed="rId6"/>
          <a:stretch>
            <a:fillRect/>
          </a:stretch>
        </p:blipFill>
        <p:spPr>
          <a:xfrm>
            <a:off x="6534149" y="3598846"/>
            <a:ext cx="2457451" cy="3135923"/>
          </a:xfrm>
          <a:prstGeom prst="rect">
            <a:avLst/>
          </a:prstGeom>
        </p:spPr>
      </p:pic>
      <p:sp>
        <p:nvSpPr>
          <p:cNvPr id="2" name="TextBox 1">
            <a:extLst>
              <a:ext uri="{FF2B5EF4-FFF2-40B4-BE49-F238E27FC236}">
                <a16:creationId xmlns:a16="http://schemas.microsoft.com/office/drawing/2014/main" id="{3335D0B2-F34E-50FA-62A5-F938C2436EBE}"/>
              </a:ext>
            </a:extLst>
          </p:cNvPr>
          <p:cNvSpPr txBox="1"/>
          <p:nvPr/>
        </p:nvSpPr>
        <p:spPr>
          <a:xfrm>
            <a:off x="382231" y="917798"/>
            <a:ext cx="3920067" cy="646331"/>
          </a:xfrm>
          <a:prstGeom prst="rect">
            <a:avLst/>
          </a:prstGeom>
          <a:noFill/>
        </p:spPr>
        <p:txBody>
          <a:bodyPr wrap="square">
            <a:spAutoFit/>
          </a:bodyPr>
          <a:lstStyle/>
          <a:p>
            <a:r>
              <a:rPr lang="en-US" sz="1800" b="1" dirty="0">
                <a:solidFill>
                  <a:srgbClr val="FFFF00"/>
                </a:solidFill>
              </a:rPr>
              <a:t>Click on Musical Notes Throughout Presentation to Hear Lecture</a:t>
            </a:r>
          </a:p>
        </p:txBody>
      </p:sp>
      <p:pic>
        <p:nvPicPr>
          <p:cNvPr id="5" name="Sum Tech Slides Large MNEs">
            <a:hlinkClick r:id="" action="ppaction://media"/>
            <a:extLst>
              <a:ext uri="{FF2B5EF4-FFF2-40B4-BE49-F238E27FC236}">
                <a16:creationId xmlns:a16="http://schemas.microsoft.com/office/drawing/2014/main" id="{1DDF8173-9EE0-4263-709C-A8B1EFC3453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412872" y="997281"/>
            <a:ext cx="487363" cy="487363"/>
          </a:xfrm>
          <a:prstGeom prst="rect">
            <a:avLst/>
          </a:prstGeom>
        </p:spPr>
      </p:pic>
    </p:spTree>
    <p:extLst>
      <p:ext uri="{BB962C8B-B14F-4D97-AF65-F5344CB8AC3E}">
        <p14:creationId xmlns:p14="http://schemas.microsoft.com/office/powerpoint/2010/main" val="184776881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343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a:off x="175978" y="202498"/>
            <a:ext cx="8968022" cy="994172"/>
          </a:xfrm>
          <a:prstGeom prst="rect">
            <a:avLst/>
          </a:prstGeom>
          <a:noFill/>
          <a:ln>
            <a:noFill/>
          </a:ln>
        </p:spPr>
        <p:txBody>
          <a:bodyPr spcFirstLastPara="1" vert="horz" wrap="square" lIns="68569" tIns="34275" rIns="68569" bIns="34275" rtlCol="0" anchor="ctr" anchorCtr="0">
            <a:noAutofit/>
          </a:bodyPr>
          <a:lstStyle/>
          <a:p>
            <a:pPr>
              <a:lnSpc>
                <a:spcPct val="90000"/>
              </a:lnSpc>
              <a:spcBef>
                <a:spcPts val="0"/>
              </a:spcBef>
              <a:buClr>
                <a:schemeClr val="lt1"/>
              </a:buClr>
              <a:buSzPts val="4000"/>
            </a:pPr>
            <a:r>
              <a:rPr lang="en-US" sz="2800" dirty="0"/>
              <a:t>The Largest Companies by Market Cap in 2023</a:t>
            </a:r>
            <a:br>
              <a:rPr lang="en-US" sz="2800" dirty="0"/>
            </a:br>
            <a:r>
              <a:rPr lang="en-US" sz="2800" dirty="0"/>
              <a:t>As of June 16, 2023</a:t>
            </a:r>
          </a:p>
        </p:txBody>
      </p:sp>
      <p:pic>
        <p:nvPicPr>
          <p:cNvPr id="6" name="Picture 5">
            <a:extLst>
              <a:ext uri="{FF2B5EF4-FFF2-40B4-BE49-F238E27FC236}">
                <a16:creationId xmlns:a16="http://schemas.microsoft.com/office/drawing/2014/main" id="{42EB6BE2-3B70-405B-831F-E999F42FD4B9}"/>
              </a:ext>
            </a:extLst>
          </p:cNvPr>
          <p:cNvPicPr>
            <a:picLocks noChangeAspect="1"/>
          </p:cNvPicPr>
          <p:nvPr/>
        </p:nvPicPr>
        <p:blipFill>
          <a:blip r:embed="rId3"/>
          <a:stretch>
            <a:fillRect/>
          </a:stretch>
        </p:blipFill>
        <p:spPr>
          <a:xfrm>
            <a:off x="3552322" y="1196670"/>
            <a:ext cx="5092245" cy="3145292"/>
          </a:xfrm>
          <a:prstGeom prst="rect">
            <a:avLst/>
          </a:prstGeom>
        </p:spPr>
      </p:pic>
      <p:sp>
        <p:nvSpPr>
          <p:cNvPr id="4" name="TextBox 3">
            <a:extLst>
              <a:ext uri="{FF2B5EF4-FFF2-40B4-BE49-F238E27FC236}">
                <a16:creationId xmlns:a16="http://schemas.microsoft.com/office/drawing/2014/main" id="{1FF38219-7451-FA7E-FA3E-1D9524BE8AD4}"/>
              </a:ext>
            </a:extLst>
          </p:cNvPr>
          <p:cNvSpPr txBox="1"/>
          <p:nvPr/>
        </p:nvSpPr>
        <p:spPr>
          <a:xfrm>
            <a:off x="228595" y="934929"/>
            <a:ext cx="3178344" cy="4401205"/>
          </a:xfrm>
          <a:prstGeom prst="rect">
            <a:avLst/>
          </a:prstGeom>
          <a:noFill/>
        </p:spPr>
        <p:txBody>
          <a:bodyPr wrap="square">
            <a:spAutoFit/>
          </a:bodyPr>
          <a:lstStyle/>
          <a:p>
            <a:r>
              <a:rPr lang="en-US" sz="2000" b="1" i="0" dirty="0">
                <a:solidFill>
                  <a:srgbClr val="E8EAED"/>
                </a:solidFill>
                <a:effectLst/>
                <a:latin typeface="+mj-lt"/>
              </a:rPr>
              <a:t>In 2018, Apple (NASDAQ:AAPL) became the first company to reach a market capitalization of $1 trillion. A few years later, five of the largest companies by market cap have exceeded that number. Although the top spot has changed hands on multiple occasions, Apple has spent the most time there and is currently the most valuable company in the world.</a:t>
            </a:r>
          </a:p>
        </p:txBody>
      </p:sp>
      <p:sp>
        <p:nvSpPr>
          <p:cNvPr id="7" name="TextBox 6">
            <a:extLst>
              <a:ext uri="{FF2B5EF4-FFF2-40B4-BE49-F238E27FC236}">
                <a16:creationId xmlns:a16="http://schemas.microsoft.com/office/drawing/2014/main" id="{2CD9C4D7-B184-990F-C85C-A898FA52E83D}"/>
              </a:ext>
            </a:extLst>
          </p:cNvPr>
          <p:cNvSpPr txBox="1"/>
          <p:nvPr/>
        </p:nvSpPr>
        <p:spPr>
          <a:xfrm>
            <a:off x="228594" y="5322906"/>
            <a:ext cx="8522373" cy="1015663"/>
          </a:xfrm>
          <a:prstGeom prst="rect">
            <a:avLst/>
          </a:prstGeom>
          <a:noFill/>
        </p:spPr>
        <p:txBody>
          <a:bodyPr wrap="square">
            <a:spAutoFit/>
          </a:bodyPr>
          <a:lstStyle/>
          <a:p>
            <a:pPr algn="l">
              <a:buFont typeface="Arial" panose="020B0604020202020204" pitchFamily="34" charset="0"/>
              <a:buChar char="•"/>
            </a:pPr>
            <a:r>
              <a:rPr lang="en-US" sz="2000" b="1" i="0" dirty="0">
                <a:effectLst/>
                <a:latin typeface="+mj-lt"/>
              </a:rPr>
              <a:t>Apple is the largest company in the world, with a market cap of $2.89 trillion.</a:t>
            </a:r>
          </a:p>
          <a:p>
            <a:pPr algn="l">
              <a:buFont typeface="Arial" panose="020B0604020202020204" pitchFamily="34" charset="0"/>
              <a:buChar char="•"/>
            </a:pPr>
            <a:r>
              <a:rPr lang="en-US" sz="2000" b="1" i="0" dirty="0">
                <a:effectLst/>
                <a:latin typeface="+mj-lt"/>
              </a:rPr>
              <a:t>It's followed by Microsoft ($2.47 trillion), Saudi Aramco ($2.08 trillion), Alphabet ($1.57 trillion), and Amazon ($1.27 trillion).</a:t>
            </a:r>
          </a:p>
        </p:txBody>
      </p:sp>
    </p:spTree>
    <p:extLst>
      <p:ext uri="{BB962C8B-B14F-4D97-AF65-F5344CB8AC3E}">
        <p14:creationId xmlns:p14="http://schemas.microsoft.com/office/powerpoint/2010/main" val="377619010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a:off x="868545" y="556038"/>
            <a:ext cx="7406910" cy="994172"/>
          </a:xfrm>
          <a:prstGeom prst="rect">
            <a:avLst/>
          </a:prstGeom>
          <a:noFill/>
          <a:ln>
            <a:noFill/>
          </a:ln>
        </p:spPr>
        <p:txBody>
          <a:bodyPr spcFirstLastPara="1" vert="horz" wrap="square" lIns="68569" tIns="34275" rIns="68569" bIns="34275" rtlCol="0" anchor="ctr" anchorCtr="0">
            <a:noAutofit/>
          </a:bodyPr>
          <a:lstStyle/>
          <a:p>
            <a:pPr>
              <a:lnSpc>
                <a:spcPct val="90000"/>
              </a:lnSpc>
              <a:spcBef>
                <a:spcPts val="0"/>
              </a:spcBef>
              <a:buClr>
                <a:schemeClr val="lt1"/>
              </a:buClr>
              <a:buSzPts val="4000"/>
            </a:pPr>
            <a:r>
              <a:rPr lang="en-US" sz="2800" dirty="0"/>
              <a:t>The World’s Most Valuable Company Ranking </a:t>
            </a:r>
            <a:br>
              <a:rPr lang="en-US" sz="2800" dirty="0"/>
            </a:br>
            <a:r>
              <a:rPr lang="en-US" sz="2800" dirty="0"/>
              <a:t>(By Market Value)</a:t>
            </a:r>
            <a:br>
              <a:rPr lang="en-US" sz="2800" dirty="0"/>
            </a:br>
            <a:br>
              <a:rPr lang="en-US" sz="2400" dirty="0"/>
            </a:br>
            <a:endParaRPr lang="en-US" sz="3600" dirty="0"/>
          </a:p>
        </p:txBody>
      </p:sp>
      <p:pic>
        <p:nvPicPr>
          <p:cNvPr id="7" name="Picture 6" descr="A picture containing text, map, font&#10;&#10;Description automatically generated">
            <a:extLst>
              <a:ext uri="{FF2B5EF4-FFF2-40B4-BE49-F238E27FC236}">
                <a16:creationId xmlns:a16="http://schemas.microsoft.com/office/drawing/2014/main" id="{2B1FC8FC-46FB-482D-9C56-8D27D793123C}"/>
              </a:ext>
            </a:extLst>
          </p:cNvPr>
          <p:cNvPicPr>
            <a:picLocks noChangeAspect="1"/>
          </p:cNvPicPr>
          <p:nvPr/>
        </p:nvPicPr>
        <p:blipFill>
          <a:blip r:embed="rId3"/>
          <a:stretch>
            <a:fillRect/>
          </a:stretch>
        </p:blipFill>
        <p:spPr>
          <a:xfrm>
            <a:off x="5020620" y="1399126"/>
            <a:ext cx="4014565" cy="4678247"/>
          </a:xfrm>
          <a:prstGeom prst="rect">
            <a:avLst/>
          </a:prstGeom>
        </p:spPr>
      </p:pic>
      <p:sp>
        <p:nvSpPr>
          <p:cNvPr id="9" name="TextBox 8">
            <a:extLst>
              <a:ext uri="{FF2B5EF4-FFF2-40B4-BE49-F238E27FC236}">
                <a16:creationId xmlns:a16="http://schemas.microsoft.com/office/drawing/2014/main" id="{B26D9A43-F257-B5AC-F136-FE3BBBB19E23}"/>
              </a:ext>
            </a:extLst>
          </p:cNvPr>
          <p:cNvSpPr txBox="1"/>
          <p:nvPr/>
        </p:nvSpPr>
        <p:spPr>
          <a:xfrm>
            <a:off x="108815" y="1196824"/>
            <a:ext cx="4687774" cy="5016758"/>
          </a:xfrm>
          <a:prstGeom prst="rect">
            <a:avLst/>
          </a:prstGeom>
          <a:noFill/>
        </p:spPr>
        <p:txBody>
          <a:bodyPr wrap="square">
            <a:spAutoFit/>
          </a:bodyPr>
          <a:lstStyle/>
          <a:p>
            <a:pPr marL="342900" indent="-342900">
              <a:buFont typeface="+mj-lt"/>
              <a:buAutoNum type="arabicPeriod"/>
            </a:pPr>
            <a:r>
              <a:rPr lang="en-US" sz="2000" b="1" dirty="0"/>
              <a:t>Apple $2.89 trillion.</a:t>
            </a:r>
          </a:p>
          <a:p>
            <a:pPr marL="342900" indent="-342900">
              <a:buFont typeface="+mj-lt"/>
              <a:buAutoNum type="arabicPeriod"/>
            </a:pPr>
            <a:r>
              <a:rPr lang="en-US" sz="2000" b="1" i="0" dirty="0">
                <a:effectLst/>
              </a:rPr>
              <a:t>Microsoft ($2.47 trillion)</a:t>
            </a:r>
          </a:p>
          <a:p>
            <a:pPr marL="342900" indent="-342900">
              <a:buFont typeface="+mj-lt"/>
              <a:buAutoNum type="arabicPeriod"/>
            </a:pPr>
            <a:r>
              <a:rPr lang="en-US" sz="2000" b="1" i="0" dirty="0">
                <a:effectLst/>
              </a:rPr>
              <a:t>Saudi Aramco ($2.08 trillion)</a:t>
            </a:r>
          </a:p>
          <a:p>
            <a:pPr marL="342900" indent="-342900">
              <a:buFont typeface="+mj-lt"/>
              <a:buAutoNum type="arabicPeriod"/>
            </a:pPr>
            <a:r>
              <a:rPr lang="en-US" sz="2000" b="1" i="0" dirty="0">
                <a:effectLst/>
              </a:rPr>
              <a:t>Alphabet </a:t>
            </a:r>
            <a:r>
              <a:rPr lang="en-US" sz="2000" b="1" dirty="0"/>
              <a:t>(</a:t>
            </a:r>
            <a:r>
              <a:rPr lang="en-US" sz="2000" b="1" i="0" dirty="0">
                <a:effectLst/>
              </a:rPr>
              <a:t>Google) – ($1.57 trillion)</a:t>
            </a:r>
          </a:p>
          <a:p>
            <a:pPr marL="342900" indent="-342900">
              <a:buFont typeface="+mj-lt"/>
              <a:buAutoNum type="arabicPeriod"/>
            </a:pPr>
            <a:r>
              <a:rPr lang="en-US" sz="2000" b="1" i="0" dirty="0">
                <a:effectLst/>
              </a:rPr>
              <a:t>Amazon ($1.27 trillion).</a:t>
            </a:r>
          </a:p>
          <a:p>
            <a:pPr marL="342900" indent="-342900">
              <a:buFont typeface="+mj-lt"/>
              <a:buAutoNum type="arabicPeriod"/>
            </a:pPr>
            <a:r>
              <a:rPr lang="en-US" sz="2000" b="1" i="0" dirty="0">
                <a:effectLst/>
              </a:rPr>
              <a:t>APPLE, AMAZON ARE WEALTHIER THAN 92% OF THE COUNTRIES IN THE WORLD</a:t>
            </a:r>
          </a:p>
          <a:p>
            <a:pPr marL="342900" indent="-342900">
              <a:buFont typeface="+mj-lt"/>
              <a:buAutoNum type="arabicPeriod"/>
            </a:pPr>
            <a:r>
              <a:rPr lang="en-US" sz="2000" b="1" dirty="0"/>
              <a:t>Seven of the 10 largest companies are in the sector, and five of them have outpaced the S&amp;P 500 over the past five years.</a:t>
            </a:r>
          </a:p>
          <a:p>
            <a:pPr marL="342900" indent="-342900">
              <a:buFont typeface="+mj-lt"/>
              <a:buAutoNum type="arabicPeriod"/>
            </a:pPr>
            <a:r>
              <a:rPr lang="en-US" sz="2000" b="1" dirty="0"/>
              <a:t>There are only four non-U.S. companies in the top 20: Saudi Arabian Oil, Taiwan Semiconductor Manufacturing, LVMH, and Tencent.</a:t>
            </a:r>
          </a:p>
        </p:txBody>
      </p:sp>
    </p:spTree>
    <p:extLst>
      <p:ext uri="{BB962C8B-B14F-4D97-AF65-F5344CB8AC3E}">
        <p14:creationId xmlns:p14="http://schemas.microsoft.com/office/powerpoint/2010/main" val="341698473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7" name="Picture 6" descr="A picture containing text, map, font&#10;&#10;Description automatically generated">
            <a:extLst>
              <a:ext uri="{FF2B5EF4-FFF2-40B4-BE49-F238E27FC236}">
                <a16:creationId xmlns:a16="http://schemas.microsoft.com/office/drawing/2014/main" id="{2B1FC8FC-46FB-482D-9C56-8D27D793123C}"/>
              </a:ext>
            </a:extLst>
          </p:cNvPr>
          <p:cNvPicPr>
            <a:picLocks noChangeAspect="1"/>
          </p:cNvPicPr>
          <p:nvPr/>
        </p:nvPicPr>
        <p:blipFill>
          <a:blip r:embed="rId3"/>
          <a:stretch>
            <a:fillRect/>
          </a:stretch>
        </p:blipFill>
        <p:spPr>
          <a:xfrm>
            <a:off x="737938" y="280737"/>
            <a:ext cx="7555830" cy="6304547"/>
          </a:xfrm>
          <a:prstGeom prst="rect">
            <a:avLst/>
          </a:prstGeom>
        </p:spPr>
      </p:pic>
    </p:spTree>
    <p:extLst>
      <p:ext uri="{BB962C8B-B14F-4D97-AF65-F5344CB8AC3E}">
        <p14:creationId xmlns:p14="http://schemas.microsoft.com/office/powerpoint/2010/main" val="388401352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8" name="Google Shape;158;p25"/>
          <p:cNvSpPr txBox="1">
            <a:spLocks noGrp="1"/>
          </p:cNvSpPr>
          <p:nvPr>
            <p:ph type="body" idx="1"/>
          </p:nvPr>
        </p:nvSpPr>
        <p:spPr>
          <a:xfrm>
            <a:off x="207293" y="1015214"/>
            <a:ext cx="8729414" cy="1158491"/>
          </a:xfrm>
          <a:prstGeom prst="rect">
            <a:avLst/>
          </a:prstGeom>
          <a:noFill/>
          <a:ln>
            <a:noFill/>
          </a:ln>
        </p:spPr>
        <p:txBody>
          <a:bodyPr spcFirstLastPara="1" vert="horz" wrap="square" lIns="68569" tIns="34275" rIns="68569" bIns="34275" rtlCol="0" anchor="t" anchorCtr="0">
            <a:noAutofit/>
          </a:bodyPr>
          <a:lstStyle/>
          <a:p>
            <a:pPr marL="0" indent="0">
              <a:lnSpc>
                <a:spcPct val="70000"/>
              </a:lnSpc>
              <a:spcBef>
                <a:spcPts val="750"/>
              </a:spcBef>
              <a:buClr>
                <a:schemeClr val="lt1"/>
              </a:buClr>
              <a:buSzPts val="2380"/>
              <a:buNone/>
            </a:pPr>
            <a:r>
              <a:rPr lang="en-US" sz="2800" dirty="0"/>
              <a:t>Any small local business who may purchase materials from, or sell products to, other countries is technically an international business.</a:t>
            </a:r>
          </a:p>
          <a:p>
            <a:pPr marL="171450" indent="-171450">
              <a:lnSpc>
                <a:spcPct val="70000"/>
              </a:lnSpc>
              <a:spcBef>
                <a:spcPts val="750"/>
              </a:spcBef>
              <a:buClr>
                <a:schemeClr val="lt1"/>
              </a:buClr>
              <a:buSzPts val="2380"/>
            </a:pPr>
            <a:endParaRPr lang="en-US" dirty="0"/>
          </a:p>
          <a:p>
            <a:pPr marL="171450" indent="-171450">
              <a:lnSpc>
                <a:spcPct val="70000"/>
              </a:lnSpc>
              <a:spcBef>
                <a:spcPts val="750"/>
              </a:spcBef>
              <a:buClr>
                <a:schemeClr val="lt1"/>
              </a:buClr>
              <a:buSzPts val="2380"/>
            </a:pPr>
            <a:endParaRPr lang="en-US" dirty="0"/>
          </a:p>
          <a:p>
            <a:pPr marL="171450" indent="-171450">
              <a:lnSpc>
                <a:spcPct val="70000"/>
              </a:lnSpc>
              <a:spcBef>
                <a:spcPts val="750"/>
              </a:spcBef>
              <a:buClr>
                <a:schemeClr val="lt1"/>
              </a:buClr>
              <a:buSzPts val="2380"/>
            </a:pPr>
            <a:endParaRPr lang="en-US" sz="2400" dirty="0"/>
          </a:p>
        </p:txBody>
      </p:sp>
      <p:pic>
        <p:nvPicPr>
          <p:cNvPr id="11" name="Picture 10" descr="A picture containing text, font, white, design&#10;&#10;Description automatically generated">
            <a:extLst>
              <a:ext uri="{FF2B5EF4-FFF2-40B4-BE49-F238E27FC236}">
                <a16:creationId xmlns:a16="http://schemas.microsoft.com/office/drawing/2014/main" id="{1D07945B-BA1E-2565-F575-9DE9BE43335C}"/>
              </a:ext>
            </a:extLst>
          </p:cNvPr>
          <p:cNvPicPr>
            <a:picLocks noChangeAspect="1"/>
          </p:cNvPicPr>
          <p:nvPr/>
        </p:nvPicPr>
        <p:blipFill>
          <a:blip r:embed="rId5"/>
          <a:stretch>
            <a:fillRect/>
          </a:stretch>
        </p:blipFill>
        <p:spPr>
          <a:xfrm>
            <a:off x="1499938" y="2326105"/>
            <a:ext cx="6965432" cy="4156409"/>
          </a:xfrm>
          <a:prstGeom prst="rect">
            <a:avLst/>
          </a:prstGeom>
        </p:spPr>
      </p:pic>
      <p:sp>
        <p:nvSpPr>
          <p:cNvPr id="4" name="TextBox 3">
            <a:extLst>
              <a:ext uri="{FF2B5EF4-FFF2-40B4-BE49-F238E27FC236}">
                <a16:creationId xmlns:a16="http://schemas.microsoft.com/office/drawing/2014/main" id="{E6000A46-C148-91E9-BB1D-6374CF33EFE6}"/>
              </a:ext>
            </a:extLst>
          </p:cNvPr>
          <p:cNvSpPr txBox="1"/>
          <p:nvPr/>
        </p:nvSpPr>
        <p:spPr>
          <a:xfrm>
            <a:off x="1011681" y="308113"/>
            <a:ext cx="3920067" cy="646331"/>
          </a:xfrm>
          <a:prstGeom prst="rect">
            <a:avLst/>
          </a:prstGeom>
          <a:noFill/>
        </p:spPr>
        <p:txBody>
          <a:bodyPr wrap="square">
            <a:spAutoFit/>
          </a:bodyPr>
          <a:lstStyle/>
          <a:p>
            <a:r>
              <a:rPr lang="en-US" sz="1800" b="1" dirty="0">
                <a:solidFill>
                  <a:srgbClr val="FFFF00"/>
                </a:solidFill>
              </a:rPr>
              <a:t>Click on Musical Notes Throughout Presentation to Hear Lecture</a:t>
            </a:r>
          </a:p>
        </p:txBody>
      </p:sp>
      <p:pic>
        <p:nvPicPr>
          <p:cNvPr id="5" name="Sum Tech Small Business">
            <a:hlinkClick r:id="" action="ppaction://media"/>
            <a:extLst>
              <a:ext uri="{FF2B5EF4-FFF2-40B4-BE49-F238E27FC236}">
                <a16:creationId xmlns:a16="http://schemas.microsoft.com/office/drawing/2014/main" id="{40FD79BE-B928-048A-EF70-F33A01368A8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814888" y="451651"/>
            <a:ext cx="487363" cy="487363"/>
          </a:xfrm>
          <a:prstGeom prst="rect">
            <a:avLst/>
          </a:prstGeom>
        </p:spPr>
      </p:pic>
    </p:spTree>
    <p:extLst>
      <p:ext uri="{BB962C8B-B14F-4D97-AF65-F5344CB8AC3E}">
        <p14:creationId xmlns:p14="http://schemas.microsoft.com/office/powerpoint/2010/main" val="323138256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7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8"/>
          <p:cNvSpPr txBox="1">
            <a:spLocks noGrp="1"/>
          </p:cNvSpPr>
          <p:nvPr>
            <p:ph type="title"/>
          </p:nvPr>
        </p:nvSpPr>
        <p:spPr>
          <a:xfrm>
            <a:off x="1473675" y="237211"/>
            <a:ext cx="6474677" cy="994172"/>
          </a:xfrm>
          <a:prstGeom prst="rect">
            <a:avLst/>
          </a:prstGeom>
          <a:noFill/>
          <a:ln>
            <a:noFill/>
          </a:ln>
        </p:spPr>
        <p:txBody>
          <a:bodyPr spcFirstLastPara="1" vert="horz" wrap="square" lIns="68569" tIns="34275" rIns="68569" bIns="34275" rtlCol="0" anchor="ctr" anchorCtr="0">
            <a:noAutofit/>
          </a:bodyPr>
          <a:lstStyle/>
          <a:p>
            <a:pPr>
              <a:lnSpc>
                <a:spcPct val="90000"/>
              </a:lnSpc>
              <a:spcBef>
                <a:spcPts val="0"/>
              </a:spcBef>
              <a:buClr>
                <a:schemeClr val="lt1"/>
              </a:buClr>
              <a:buSzPts val="4400"/>
            </a:pPr>
            <a:r>
              <a:rPr lang="en-US" sz="4000" dirty="0"/>
              <a:t>Environmental Forces</a:t>
            </a:r>
            <a:endParaRPr sz="4000" dirty="0"/>
          </a:p>
        </p:txBody>
      </p:sp>
      <p:sp>
        <p:nvSpPr>
          <p:cNvPr id="179" name="Google Shape;179;p28"/>
          <p:cNvSpPr txBox="1">
            <a:spLocks noGrp="1"/>
          </p:cNvSpPr>
          <p:nvPr>
            <p:ph type="body" idx="1"/>
          </p:nvPr>
        </p:nvSpPr>
        <p:spPr>
          <a:xfrm>
            <a:off x="628650" y="2570898"/>
            <a:ext cx="7886700" cy="3263504"/>
          </a:xfrm>
          <a:prstGeom prst="rect">
            <a:avLst/>
          </a:prstGeom>
          <a:noFill/>
          <a:ln>
            <a:noFill/>
          </a:ln>
        </p:spPr>
        <p:txBody>
          <a:bodyPr spcFirstLastPara="1" vert="horz" wrap="square" lIns="68569" tIns="34275" rIns="68569" bIns="34275" rtlCol="0" anchor="t" anchorCtr="0">
            <a:noAutofit/>
          </a:bodyPr>
          <a:lstStyle/>
          <a:p>
            <a:pPr marL="171450" indent="-171450">
              <a:lnSpc>
                <a:spcPct val="90000"/>
              </a:lnSpc>
              <a:spcBef>
                <a:spcPts val="0"/>
              </a:spcBef>
              <a:buClr>
                <a:schemeClr val="lt1"/>
              </a:buClr>
              <a:buSzPts val="2800"/>
            </a:pPr>
            <a:r>
              <a:rPr lang="en-US" sz="2800" b="1" dirty="0"/>
              <a:t>ENVIRONMENT: ALL THE FORCES INFLUENCING THE LIFE AND DEVELOPMENT OF THE FIRM. </a:t>
            </a:r>
          </a:p>
          <a:p>
            <a:pPr marL="171450" indent="-171450">
              <a:lnSpc>
                <a:spcPct val="90000"/>
              </a:lnSpc>
              <a:spcBef>
                <a:spcPts val="0"/>
              </a:spcBef>
              <a:buClr>
                <a:schemeClr val="lt1"/>
              </a:buClr>
              <a:buSzPts val="2800"/>
            </a:pPr>
            <a:endParaRPr lang="en-US" sz="2800" b="1" dirty="0"/>
          </a:p>
          <a:p>
            <a:pPr marL="171450" indent="-171450">
              <a:lnSpc>
                <a:spcPct val="90000"/>
              </a:lnSpc>
              <a:spcBef>
                <a:spcPts val="0"/>
              </a:spcBef>
              <a:buClr>
                <a:schemeClr val="lt1"/>
              </a:buClr>
              <a:buSzPts val="2800"/>
            </a:pPr>
            <a:r>
              <a:rPr lang="en-US" sz="2800" dirty="0"/>
              <a:t>All businesses subject to external and internal forces</a:t>
            </a:r>
            <a:endParaRPr sz="2800" dirty="0"/>
          </a:p>
          <a:p>
            <a:pPr marL="171450" indent="-171450">
              <a:lnSpc>
                <a:spcPct val="90000"/>
              </a:lnSpc>
              <a:spcBef>
                <a:spcPts val="750"/>
              </a:spcBef>
              <a:buClr>
                <a:schemeClr val="lt1"/>
              </a:buClr>
              <a:buSzPts val="2800"/>
            </a:pPr>
            <a:r>
              <a:rPr lang="en-US" sz="2800" dirty="0"/>
              <a:t>Domestic businesses mostly deal with the domestic environment</a:t>
            </a:r>
            <a:endParaRPr sz="2800" dirty="0"/>
          </a:p>
          <a:p>
            <a:pPr marL="171450" indent="-171450">
              <a:lnSpc>
                <a:spcPct val="90000"/>
              </a:lnSpc>
              <a:spcBef>
                <a:spcPts val="750"/>
              </a:spcBef>
              <a:buClr>
                <a:schemeClr val="lt1"/>
              </a:buClr>
              <a:buSzPts val="2800"/>
            </a:pPr>
            <a:r>
              <a:rPr lang="en-US" sz="2800" dirty="0"/>
              <a:t>International businesses have to consider: domestic, foreign, and global environments</a:t>
            </a:r>
            <a:endParaRPr sz="2800" dirty="0"/>
          </a:p>
          <a:p>
            <a:pPr marL="171450" indent="-171450">
              <a:lnSpc>
                <a:spcPct val="90000"/>
              </a:lnSpc>
              <a:spcBef>
                <a:spcPts val="750"/>
              </a:spcBef>
              <a:buClr>
                <a:schemeClr val="lt1"/>
              </a:buClr>
              <a:buSzPts val="2800"/>
            </a:pPr>
            <a:r>
              <a:rPr lang="en-US" sz="2800" dirty="0"/>
              <a:t>Forces operate within each of these environments</a:t>
            </a:r>
            <a:endParaRPr sz="2800" dirty="0"/>
          </a:p>
        </p:txBody>
      </p:sp>
      <p:sp>
        <p:nvSpPr>
          <p:cNvPr id="2" name="TextBox 1">
            <a:extLst>
              <a:ext uri="{FF2B5EF4-FFF2-40B4-BE49-F238E27FC236}">
                <a16:creationId xmlns:a16="http://schemas.microsoft.com/office/drawing/2014/main" id="{EAEED44E-2764-AFE0-7F93-622E76E3916B}"/>
              </a:ext>
            </a:extLst>
          </p:cNvPr>
          <p:cNvSpPr txBox="1"/>
          <p:nvPr/>
        </p:nvSpPr>
        <p:spPr>
          <a:xfrm>
            <a:off x="988646" y="1358870"/>
            <a:ext cx="3920067" cy="646331"/>
          </a:xfrm>
          <a:prstGeom prst="rect">
            <a:avLst/>
          </a:prstGeom>
          <a:noFill/>
        </p:spPr>
        <p:txBody>
          <a:bodyPr wrap="square">
            <a:spAutoFit/>
          </a:bodyPr>
          <a:lstStyle/>
          <a:p>
            <a:r>
              <a:rPr lang="en-US" sz="1800" b="1" dirty="0">
                <a:solidFill>
                  <a:srgbClr val="FFFF00"/>
                </a:solidFill>
              </a:rPr>
              <a:t>Click on Musical Notes Throughout Presentation to Hear Lecture</a:t>
            </a:r>
          </a:p>
        </p:txBody>
      </p:sp>
      <p:pic>
        <p:nvPicPr>
          <p:cNvPr id="3" name="Sum23 Tech Environmental Forces">
            <a:hlinkClick r:id="" action="ppaction://media"/>
            <a:extLst>
              <a:ext uri="{FF2B5EF4-FFF2-40B4-BE49-F238E27FC236}">
                <a16:creationId xmlns:a16="http://schemas.microsoft.com/office/drawing/2014/main" id="{4F61E808-B31D-0271-9A83-A7E65D2061F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145672" y="1438353"/>
            <a:ext cx="487363" cy="487363"/>
          </a:xfrm>
          <a:prstGeom prst="rect">
            <a:avLst/>
          </a:prstGeom>
        </p:spPr>
      </p:pic>
    </p:spTree>
    <p:extLst>
      <p:ext uri="{BB962C8B-B14F-4D97-AF65-F5344CB8AC3E}">
        <p14:creationId xmlns:p14="http://schemas.microsoft.com/office/powerpoint/2010/main" val="329583936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8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8"/>
          <p:cNvSpPr txBox="1">
            <a:spLocks noGrp="1"/>
          </p:cNvSpPr>
          <p:nvPr>
            <p:ph type="title"/>
          </p:nvPr>
        </p:nvSpPr>
        <p:spPr>
          <a:xfrm>
            <a:off x="4676274" y="317422"/>
            <a:ext cx="4194499" cy="583018"/>
          </a:xfrm>
          <a:prstGeom prst="rect">
            <a:avLst/>
          </a:prstGeom>
          <a:noFill/>
          <a:ln>
            <a:noFill/>
          </a:ln>
        </p:spPr>
        <p:txBody>
          <a:bodyPr spcFirstLastPara="1" vert="horz" wrap="square" lIns="68569" tIns="34275" rIns="68569" bIns="34275" rtlCol="0" anchor="ctr" anchorCtr="0">
            <a:noAutofit/>
          </a:bodyPr>
          <a:lstStyle/>
          <a:p>
            <a:pPr>
              <a:lnSpc>
                <a:spcPct val="90000"/>
              </a:lnSpc>
              <a:spcBef>
                <a:spcPts val="0"/>
              </a:spcBef>
              <a:buClr>
                <a:schemeClr val="lt1"/>
              </a:buClr>
              <a:buSzPts val="4400"/>
            </a:pPr>
            <a:r>
              <a:rPr lang="en-US" sz="4000" dirty="0"/>
              <a:t>EXTERNAL Forces</a:t>
            </a:r>
            <a:endParaRPr sz="4000" dirty="0"/>
          </a:p>
        </p:txBody>
      </p:sp>
      <p:sp>
        <p:nvSpPr>
          <p:cNvPr id="179" name="Google Shape;179;p28"/>
          <p:cNvSpPr txBox="1">
            <a:spLocks noGrp="1"/>
          </p:cNvSpPr>
          <p:nvPr>
            <p:ph type="body" idx="1"/>
          </p:nvPr>
        </p:nvSpPr>
        <p:spPr>
          <a:xfrm>
            <a:off x="107424" y="1124634"/>
            <a:ext cx="6697881" cy="3263504"/>
          </a:xfrm>
          <a:prstGeom prst="rect">
            <a:avLst/>
          </a:prstGeom>
          <a:noFill/>
          <a:ln>
            <a:noFill/>
          </a:ln>
        </p:spPr>
        <p:txBody>
          <a:bodyPr spcFirstLastPara="1" vert="horz" wrap="square" lIns="68569" tIns="34275" rIns="68569" bIns="34275" rtlCol="0" anchor="t" anchorCtr="0">
            <a:noAutofit/>
          </a:bodyPr>
          <a:lstStyle/>
          <a:p>
            <a:pPr marL="171450" indent="-171450">
              <a:lnSpc>
                <a:spcPct val="90000"/>
              </a:lnSpc>
              <a:spcBef>
                <a:spcPts val="0"/>
              </a:spcBef>
              <a:buClr>
                <a:schemeClr val="lt1"/>
              </a:buClr>
              <a:buSzPts val="2800"/>
            </a:pPr>
            <a:r>
              <a:rPr lang="en-US" sz="2400" b="1" dirty="0"/>
              <a:t>Commonly called Uncontrollable Forces, which are external forces management has no direct control over, although it can exert influence-such as lobbying for a change in a law or heavily promoting a new product that requires a change in cultural attitude.  </a:t>
            </a:r>
          </a:p>
          <a:p>
            <a:pPr marL="171450" indent="-171450">
              <a:lnSpc>
                <a:spcPct val="90000"/>
              </a:lnSpc>
              <a:spcBef>
                <a:spcPts val="0"/>
              </a:spcBef>
              <a:buClr>
                <a:schemeClr val="lt1"/>
              </a:buClr>
              <a:buSzPts val="2800"/>
            </a:pPr>
            <a:endParaRPr lang="en-US" sz="2400" b="1" dirty="0"/>
          </a:p>
          <a:p>
            <a:pPr marL="171450" indent="-171450">
              <a:lnSpc>
                <a:spcPct val="90000"/>
              </a:lnSpc>
              <a:spcBef>
                <a:spcPts val="0"/>
              </a:spcBef>
              <a:buClr>
                <a:schemeClr val="lt1"/>
              </a:buClr>
              <a:buSzPts val="2800"/>
            </a:pPr>
            <a:r>
              <a:rPr lang="en-US" sz="2400" b="1" dirty="0"/>
              <a:t>Management must adapt to changes in uncontrollable environmental variable in order to enhance the prospects for their company’s survival and success.</a:t>
            </a:r>
          </a:p>
          <a:p>
            <a:pPr marL="171450" indent="-171450">
              <a:lnSpc>
                <a:spcPct val="90000"/>
              </a:lnSpc>
              <a:spcBef>
                <a:spcPts val="0"/>
              </a:spcBef>
              <a:buClr>
                <a:schemeClr val="lt1"/>
              </a:buClr>
              <a:buSzPts val="2800"/>
            </a:pPr>
            <a:endParaRPr lang="en-US" sz="2400" b="1" dirty="0"/>
          </a:p>
          <a:p>
            <a:pPr marL="171450" indent="-171450">
              <a:lnSpc>
                <a:spcPct val="90000"/>
              </a:lnSpc>
              <a:spcBef>
                <a:spcPts val="0"/>
              </a:spcBef>
              <a:buClr>
                <a:schemeClr val="lt1"/>
              </a:buClr>
              <a:buSzPts val="2800"/>
            </a:pPr>
            <a:r>
              <a:rPr lang="en-US" sz="2400" b="1" dirty="0"/>
              <a:t>Recent Uncontrollable Force that dramatically changed International Business, culture, politics: COVID 19</a:t>
            </a:r>
          </a:p>
        </p:txBody>
      </p:sp>
      <p:sp>
        <p:nvSpPr>
          <p:cNvPr id="2" name="TextBox 1">
            <a:extLst>
              <a:ext uri="{FF2B5EF4-FFF2-40B4-BE49-F238E27FC236}">
                <a16:creationId xmlns:a16="http://schemas.microsoft.com/office/drawing/2014/main" id="{EB0E67B7-B32B-3E87-4E02-1C6F55A5F556}"/>
              </a:ext>
            </a:extLst>
          </p:cNvPr>
          <p:cNvSpPr txBox="1"/>
          <p:nvPr/>
        </p:nvSpPr>
        <p:spPr>
          <a:xfrm>
            <a:off x="273227" y="254109"/>
            <a:ext cx="3890040" cy="646331"/>
          </a:xfrm>
          <a:prstGeom prst="rect">
            <a:avLst/>
          </a:prstGeom>
          <a:noFill/>
        </p:spPr>
        <p:txBody>
          <a:bodyPr wrap="square">
            <a:spAutoFit/>
          </a:bodyPr>
          <a:lstStyle/>
          <a:p>
            <a:r>
              <a:rPr lang="en-US" sz="1800" b="1" dirty="0">
                <a:solidFill>
                  <a:srgbClr val="FFFF00"/>
                </a:solidFill>
              </a:rPr>
              <a:t>Click on Musical Notes Throughout Presentation to Hear Lecture</a:t>
            </a:r>
          </a:p>
        </p:txBody>
      </p:sp>
      <p:pic>
        <p:nvPicPr>
          <p:cNvPr id="3" name="Sum23 Tech Environmental Forces">
            <a:hlinkClick r:id="" action="ppaction://media"/>
            <a:extLst>
              <a:ext uri="{FF2B5EF4-FFF2-40B4-BE49-F238E27FC236}">
                <a16:creationId xmlns:a16="http://schemas.microsoft.com/office/drawing/2014/main" id="{02487A76-961B-4D10-2813-E8C3D8A8A74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919585" y="413077"/>
            <a:ext cx="487363" cy="487363"/>
          </a:xfrm>
          <a:prstGeom prst="rect">
            <a:avLst/>
          </a:prstGeom>
        </p:spPr>
      </p:pic>
      <p:pic>
        <p:nvPicPr>
          <p:cNvPr id="4" name="Picture 3">
            <a:extLst>
              <a:ext uri="{FF2B5EF4-FFF2-40B4-BE49-F238E27FC236}">
                <a16:creationId xmlns:a16="http://schemas.microsoft.com/office/drawing/2014/main" id="{52D8F43F-69C8-75D1-566A-3EE6E6E692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70573" y="967435"/>
            <a:ext cx="1600200" cy="1607344"/>
          </a:xfrm>
          <a:prstGeom prst="rect">
            <a:avLst/>
          </a:prstGeom>
        </p:spPr>
      </p:pic>
      <p:pic>
        <p:nvPicPr>
          <p:cNvPr id="5" name="Picture 4">
            <a:extLst>
              <a:ext uri="{FF2B5EF4-FFF2-40B4-BE49-F238E27FC236}">
                <a16:creationId xmlns:a16="http://schemas.microsoft.com/office/drawing/2014/main" id="{A66B3AB4-B403-B091-1175-7F565B10DB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54601" y="2798973"/>
            <a:ext cx="1964531" cy="1607344"/>
          </a:xfrm>
          <a:prstGeom prst="rect">
            <a:avLst/>
          </a:prstGeom>
        </p:spPr>
      </p:pic>
      <p:pic>
        <p:nvPicPr>
          <p:cNvPr id="6" name="Picture 5">
            <a:extLst>
              <a:ext uri="{FF2B5EF4-FFF2-40B4-BE49-F238E27FC236}">
                <a16:creationId xmlns:a16="http://schemas.microsoft.com/office/drawing/2014/main" id="{E17837CA-AC1E-9E87-33D2-563136A003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16679" y="4788564"/>
            <a:ext cx="2254094" cy="1889603"/>
          </a:xfrm>
          <a:prstGeom prst="rect">
            <a:avLst/>
          </a:prstGeom>
        </p:spPr>
      </p:pic>
    </p:spTree>
    <p:extLst>
      <p:ext uri="{BB962C8B-B14F-4D97-AF65-F5344CB8AC3E}">
        <p14:creationId xmlns:p14="http://schemas.microsoft.com/office/powerpoint/2010/main" val="325635017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8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51" y="269876"/>
            <a:ext cx="7962900" cy="1325563"/>
          </a:xfrm>
        </p:spPr>
        <p:txBody>
          <a:bodyPr>
            <a:noAutofit/>
          </a:bodyPr>
          <a:lstStyle/>
          <a:p>
            <a:pPr algn="ctr"/>
            <a:r>
              <a:rPr lang="en-US" sz="2400" dirty="0"/>
              <a:t>Condoleezza Rice and Amy B. </a:t>
            </a:r>
            <a:r>
              <a:rPr lang="en-US" sz="2400" dirty="0" err="1"/>
              <a:t>Zegart</a:t>
            </a:r>
            <a:r>
              <a:rPr lang="en-US" sz="2400" dirty="0"/>
              <a:t>, </a:t>
            </a:r>
            <a:r>
              <a:rPr lang="en-US" sz="2400" i="1" dirty="0"/>
              <a:t>Political Risk: How Businesses and Organizations Can Anticipate Global Insecurity</a:t>
            </a:r>
            <a:r>
              <a:rPr lang="en-US" sz="2400" dirty="0"/>
              <a:t> (2018). </a:t>
            </a:r>
          </a:p>
        </p:txBody>
      </p:sp>
      <p:sp>
        <p:nvSpPr>
          <p:cNvPr id="4" name="Text Placeholder 3"/>
          <p:cNvSpPr>
            <a:spLocks noGrp="1"/>
          </p:cNvSpPr>
          <p:nvPr>
            <p:ph type="body" idx="1"/>
          </p:nvPr>
        </p:nvSpPr>
        <p:spPr>
          <a:xfrm>
            <a:off x="359020" y="1535051"/>
            <a:ext cx="4269127" cy="3269560"/>
          </a:xfrm>
        </p:spPr>
        <p:txBody>
          <a:bodyPr>
            <a:noAutofit/>
          </a:bodyPr>
          <a:lstStyle/>
          <a:p>
            <a:r>
              <a:rPr lang="en-US" sz="2800" dirty="0"/>
              <a:t>“Political Risk: Twenty-first century political risk is the probability that a political action could significantly affect a company’s business.”</a:t>
            </a:r>
          </a:p>
          <a:p>
            <a:pPr marL="0" indent="0">
              <a:buNone/>
            </a:pPr>
            <a:endParaRPr lang="en-US" sz="2800" dirty="0"/>
          </a:p>
          <a:p>
            <a:r>
              <a:rPr lang="en-US" sz="2800" dirty="0"/>
              <a:t>Social Media and Technology </a:t>
            </a:r>
          </a:p>
        </p:txBody>
      </p:sp>
      <p:pic>
        <p:nvPicPr>
          <p:cNvPr id="5" name="Picture 4" descr="A blue sign with white text&#10;&#10;Description automatically generated with medium confidence">
            <a:extLst>
              <a:ext uri="{FF2B5EF4-FFF2-40B4-BE49-F238E27FC236}">
                <a16:creationId xmlns:a16="http://schemas.microsoft.com/office/drawing/2014/main" id="{6E96B4DC-C98B-4B48-BEB6-D6BFA3CA507D}"/>
              </a:ext>
            </a:extLst>
          </p:cNvPr>
          <p:cNvPicPr>
            <a:picLocks noChangeAspect="1"/>
          </p:cNvPicPr>
          <p:nvPr/>
        </p:nvPicPr>
        <p:blipFill>
          <a:blip r:embed="rId2"/>
          <a:stretch>
            <a:fillRect/>
          </a:stretch>
        </p:blipFill>
        <p:spPr>
          <a:xfrm>
            <a:off x="5815263" y="1750557"/>
            <a:ext cx="2953598" cy="3440918"/>
          </a:xfrm>
          <a:prstGeom prst="rect">
            <a:avLst/>
          </a:prstGeom>
        </p:spPr>
      </p:pic>
      <p:pic>
        <p:nvPicPr>
          <p:cNvPr id="3" name="Picture 2">
            <a:extLst>
              <a:ext uri="{FF2B5EF4-FFF2-40B4-BE49-F238E27FC236}">
                <a16:creationId xmlns:a16="http://schemas.microsoft.com/office/drawing/2014/main" id="{4007E414-5581-02F8-11E2-57B09EE20C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8047" y="4242823"/>
            <a:ext cx="1600200" cy="1607344"/>
          </a:xfrm>
          <a:prstGeom prst="rect">
            <a:avLst/>
          </a:prstGeom>
        </p:spPr>
      </p:pic>
    </p:spTree>
    <p:extLst>
      <p:ext uri="{BB962C8B-B14F-4D97-AF65-F5344CB8AC3E}">
        <p14:creationId xmlns:p14="http://schemas.microsoft.com/office/powerpoint/2010/main" val="3272168546"/>
      </p:ext>
    </p:extLst>
  </p:cSld>
  <p:clrMapOvr>
    <a:masterClrMapping/>
  </p:clrMapOvr>
  <mc:AlternateContent xmlns:mc="http://schemas.openxmlformats.org/markup-compatibility/2006" xmlns:p14="http://schemas.microsoft.com/office/powerpoint/2010/main">
    <mc:Choice Requires="p14">
      <p:transition spd="slow" p14:dur="2000" advTm="53289"/>
    </mc:Choice>
    <mc:Fallback xmlns="">
      <p:transition spd="slow" advTm="53289"/>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8"/>
          <p:cNvSpPr txBox="1">
            <a:spLocks noGrp="1"/>
          </p:cNvSpPr>
          <p:nvPr>
            <p:ph type="title"/>
          </p:nvPr>
        </p:nvSpPr>
        <p:spPr>
          <a:xfrm>
            <a:off x="1473675" y="237211"/>
            <a:ext cx="6474677" cy="994172"/>
          </a:xfrm>
          <a:prstGeom prst="rect">
            <a:avLst/>
          </a:prstGeom>
          <a:noFill/>
          <a:ln>
            <a:noFill/>
          </a:ln>
        </p:spPr>
        <p:txBody>
          <a:bodyPr spcFirstLastPara="1" vert="horz" wrap="square" lIns="68569" tIns="34275" rIns="68569" bIns="34275" rtlCol="0" anchor="ctr" anchorCtr="0">
            <a:noAutofit/>
          </a:bodyPr>
          <a:lstStyle/>
          <a:p>
            <a:pPr>
              <a:lnSpc>
                <a:spcPct val="90000"/>
              </a:lnSpc>
              <a:spcBef>
                <a:spcPts val="0"/>
              </a:spcBef>
              <a:buClr>
                <a:schemeClr val="lt1"/>
              </a:buClr>
              <a:buSzPts val="4400"/>
            </a:pPr>
            <a:r>
              <a:rPr lang="en-US" sz="4000" dirty="0"/>
              <a:t>INTERNAL Forces</a:t>
            </a:r>
            <a:endParaRPr sz="4000" dirty="0"/>
          </a:p>
        </p:txBody>
      </p:sp>
      <p:sp>
        <p:nvSpPr>
          <p:cNvPr id="179" name="Google Shape;179;p28"/>
          <p:cNvSpPr txBox="1">
            <a:spLocks noGrp="1"/>
          </p:cNvSpPr>
          <p:nvPr>
            <p:ph type="body" idx="1"/>
          </p:nvPr>
        </p:nvSpPr>
        <p:spPr>
          <a:xfrm>
            <a:off x="3753853" y="2446897"/>
            <a:ext cx="5285873" cy="2225368"/>
          </a:xfrm>
          <a:prstGeom prst="rect">
            <a:avLst/>
          </a:prstGeom>
          <a:noFill/>
          <a:ln>
            <a:noFill/>
          </a:ln>
        </p:spPr>
        <p:txBody>
          <a:bodyPr spcFirstLastPara="1" vert="horz" wrap="square" lIns="68569" tIns="34275" rIns="68569" bIns="34275" rtlCol="0" anchor="t" anchorCtr="0">
            <a:noAutofit/>
          </a:bodyPr>
          <a:lstStyle/>
          <a:p>
            <a:pPr marL="171450" indent="-171450">
              <a:lnSpc>
                <a:spcPct val="90000"/>
              </a:lnSpc>
              <a:spcBef>
                <a:spcPts val="0"/>
              </a:spcBef>
              <a:buClr>
                <a:schemeClr val="lt1"/>
              </a:buClr>
              <a:buSzPts val="2800"/>
            </a:pPr>
            <a:r>
              <a:rPr lang="en-US" sz="2800" b="1" dirty="0"/>
              <a:t>FORCES that management DOES HAVE SOME CONTROL AND CAN MANAGE IN RESPONSE TO CHANGES IN UNCONTROLLABLE FORCES, such as human resources, finance, production, organizational structures and processes, and marketing are called the CONTROLLABLE FORCES. </a:t>
            </a:r>
          </a:p>
        </p:txBody>
      </p:sp>
      <p:sp>
        <p:nvSpPr>
          <p:cNvPr id="2" name="TextBox 1">
            <a:extLst>
              <a:ext uri="{FF2B5EF4-FFF2-40B4-BE49-F238E27FC236}">
                <a16:creationId xmlns:a16="http://schemas.microsoft.com/office/drawing/2014/main" id="{3D57F8B4-3B31-D9B7-6687-4DC7B4AA8C19}"/>
              </a:ext>
            </a:extLst>
          </p:cNvPr>
          <p:cNvSpPr txBox="1"/>
          <p:nvPr/>
        </p:nvSpPr>
        <p:spPr>
          <a:xfrm>
            <a:off x="988646" y="1358870"/>
            <a:ext cx="3920067" cy="646331"/>
          </a:xfrm>
          <a:prstGeom prst="rect">
            <a:avLst/>
          </a:prstGeom>
          <a:noFill/>
        </p:spPr>
        <p:txBody>
          <a:bodyPr wrap="square">
            <a:spAutoFit/>
          </a:bodyPr>
          <a:lstStyle/>
          <a:p>
            <a:r>
              <a:rPr lang="en-US" sz="1800" b="1" dirty="0">
                <a:solidFill>
                  <a:srgbClr val="FFFF00"/>
                </a:solidFill>
              </a:rPr>
              <a:t>Click on Musical Notes Throughout Presentation to Hear Lecture</a:t>
            </a:r>
          </a:p>
        </p:txBody>
      </p:sp>
      <p:pic>
        <p:nvPicPr>
          <p:cNvPr id="3" name="Sum23 Tech Environmental Forces">
            <a:hlinkClick r:id="" action="ppaction://media"/>
            <a:extLst>
              <a:ext uri="{FF2B5EF4-FFF2-40B4-BE49-F238E27FC236}">
                <a16:creationId xmlns:a16="http://schemas.microsoft.com/office/drawing/2014/main" id="{CB828551-5070-A059-DA9E-F948BD55FF9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145672" y="1438353"/>
            <a:ext cx="487363" cy="487363"/>
          </a:xfrm>
          <a:prstGeom prst="rect">
            <a:avLst/>
          </a:prstGeom>
        </p:spPr>
      </p:pic>
      <p:pic>
        <p:nvPicPr>
          <p:cNvPr id="5" name="Picture 4" descr="A globe and padlock on money&#10;&#10;Description automatically generated">
            <a:extLst>
              <a:ext uri="{FF2B5EF4-FFF2-40B4-BE49-F238E27FC236}">
                <a16:creationId xmlns:a16="http://schemas.microsoft.com/office/drawing/2014/main" id="{4EE6529D-59A7-F195-391B-B762244A0617}"/>
              </a:ext>
            </a:extLst>
          </p:cNvPr>
          <p:cNvPicPr>
            <a:picLocks noChangeAspect="1"/>
          </p:cNvPicPr>
          <p:nvPr/>
        </p:nvPicPr>
        <p:blipFill>
          <a:blip r:embed="rId6"/>
          <a:stretch>
            <a:fillRect/>
          </a:stretch>
        </p:blipFill>
        <p:spPr>
          <a:xfrm>
            <a:off x="628651" y="4772939"/>
            <a:ext cx="2466975" cy="1847850"/>
          </a:xfrm>
          <a:prstGeom prst="rect">
            <a:avLst/>
          </a:prstGeom>
        </p:spPr>
      </p:pic>
      <p:pic>
        <p:nvPicPr>
          <p:cNvPr id="7" name="Picture 6" descr="A globe with planes flying around it&#10;&#10;Description automatically generated">
            <a:extLst>
              <a:ext uri="{FF2B5EF4-FFF2-40B4-BE49-F238E27FC236}">
                <a16:creationId xmlns:a16="http://schemas.microsoft.com/office/drawing/2014/main" id="{B47E2E7E-09B4-E5B1-D752-48F8E6029F82}"/>
              </a:ext>
            </a:extLst>
          </p:cNvPr>
          <p:cNvPicPr>
            <a:picLocks noChangeAspect="1"/>
          </p:cNvPicPr>
          <p:nvPr/>
        </p:nvPicPr>
        <p:blipFill>
          <a:blip r:embed="rId7"/>
          <a:stretch>
            <a:fillRect/>
          </a:stretch>
        </p:blipFill>
        <p:spPr>
          <a:xfrm>
            <a:off x="505327" y="2446897"/>
            <a:ext cx="3152274" cy="2099349"/>
          </a:xfrm>
          <a:prstGeom prst="rect">
            <a:avLst/>
          </a:prstGeom>
        </p:spPr>
      </p:pic>
    </p:spTree>
    <p:extLst>
      <p:ext uri="{BB962C8B-B14F-4D97-AF65-F5344CB8AC3E}">
        <p14:creationId xmlns:p14="http://schemas.microsoft.com/office/powerpoint/2010/main" val="255532693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8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3" name="Picture 2" descr="A picture containing text, circle, screenshot, font&#10;&#10;Description automatically generated">
            <a:extLst>
              <a:ext uri="{FF2B5EF4-FFF2-40B4-BE49-F238E27FC236}">
                <a16:creationId xmlns:a16="http://schemas.microsoft.com/office/drawing/2014/main" id="{0EE5DBE0-AAA7-17A6-29EA-CBD2172D1B9A}"/>
              </a:ext>
            </a:extLst>
          </p:cNvPr>
          <p:cNvPicPr>
            <a:picLocks noChangeAspect="1"/>
          </p:cNvPicPr>
          <p:nvPr/>
        </p:nvPicPr>
        <p:blipFill>
          <a:blip r:embed="rId3"/>
          <a:stretch>
            <a:fillRect/>
          </a:stretch>
        </p:blipFill>
        <p:spPr>
          <a:xfrm>
            <a:off x="385012" y="152400"/>
            <a:ext cx="8279924" cy="6537158"/>
          </a:xfrm>
          <a:prstGeom prst="rect">
            <a:avLst/>
          </a:prstGeom>
        </p:spPr>
      </p:pic>
    </p:spTree>
    <p:extLst>
      <p:ext uri="{BB962C8B-B14F-4D97-AF65-F5344CB8AC3E}">
        <p14:creationId xmlns:p14="http://schemas.microsoft.com/office/powerpoint/2010/main" val="401014745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834" y="216792"/>
            <a:ext cx="8316266" cy="1203794"/>
          </a:xfrm>
        </p:spPr>
        <p:txBody>
          <a:bodyPr>
            <a:noAutofit/>
          </a:bodyPr>
          <a:lstStyle/>
          <a:p>
            <a:pPr algn="ctr"/>
            <a:r>
              <a:rPr lang="en-US" sz="2400" b="1" dirty="0">
                <a:latin typeface="+mn-lt"/>
              </a:rPr>
              <a:t>Semester Contact Information for </a:t>
            </a:r>
            <a:r>
              <a:rPr lang="en-US" sz="2400" b="1">
                <a:latin typeface="+mn-lt"/>
              </a:rPr>
              <a:t>Professor Thompson</a:t>
            </a:r>
            <a:endParaRPr lang="en-US" sz="2400" b="1" dirty="0">
              <a:latin typeface="+mn-lt"/>
            </a:endParaRPr>
          </a:p>
        </p:txBody>
      </p:sp>
      <p:sp>
        <p:nvSpPr>
          <p:cNvPr id="3" name="Content Placeholder 2"/>
          <p:cNvSpPr>
            <a:spLocks noGrp="1"/>
          </p:cNvSpPr>
          <p:nvPr>
            <p:ph idx="1"/>
          </p:nvPr>
        </p:nvSpPr>
        <p:spPr>
          <a:xfrm>
            <a:off x="342900" y="1172821"/>
            <a:ext cx="4335236" cy="2046746"/>
          </a:xfrm>
        </p:spPr>
        <p:txBody>
          <a:bodyPr>
            <a:noAutofit/>
          </a:bodyPr>
          <a:lstStyle/>
          <a:p>
            <a:pPr>
              <a:lnSpc>
                <a:spcPct val="115000"/>
              </a:lnSpc>
              <a:spcBef>
                <a:spcPts val="0"/>
              </a:spcBef>
            </a:pPr>
            <a:r>
              <a:rPr lang="en-US" sz="2400" b="1" kern="1800" dirty="0">
                <a:latin typeface="Calibri" panose="020F0502020204030204" pitchFamily="34" charset="0"/>
                <a:ea typeface="Times New Roman" panose="02020603050405020304" pitchFamily="18" charset="0"/>
                <a:cs typeface="Calibri" panose="020F0502020204030204" pitchFamily="34" charset="0"/>
              </a:rPr>
              <a:t>Professor:</a:t>
            </a:r>
            <a:r>
              <a:rPr lang="en-US" sz="2400" kern="1800" dirty="0">
                <a:latin typeface="Calibri" panose="020F0502020204030204" pitchFamily="34" charset="0"/>
                <a:ea typeface="Times New Roman" panose="02020603050405020304" pitchFamily="18" charset="0"/>
                <a:cs typeface="Calibri" panose="020F0502020204030204" pitchFamily="34" charset="0"/>
              </a:rPr>
              <a:t> </a:t>
            </a:r>
            <a:r>
              <a:rPr lang="en-US" sz="2400" i="1" kern="1800" dirty="0">
                <a:latin typeface="Calibri" panose="020F0502020204030204" pitchFamily="34" charset="0"/>
                <a:ea typeface="Times New Roman" panose="02020603050405020304" pitchFamily="18" charset="0"/>
                <a:cs typeface="Calibri" panose="020F0502020204030204" pitchFamily="34" charset="0"/>
              </a:rPr>
              <a:t>Dr. Joseph L Thompson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Bef>
                <a:spcPts val="0"/>
              </a:spcBef>
            </a:pPr>
            <a:r>
              <a:rPr lang="en-US" sz="2400" b="1" kern="1800" dirty="0">
                <a:latin typeface="Calibri" panose="020F0502020204030204" pitchFamily="34" charset="0"/>
                <a:ea typeface="Times New Roman" panose="02020603050405020304" pitchFamily="18" charset="0"/>
                <a:cs typeface="Calibri" panose="020F0502020204030204" pitchFamily="34" charset="0"/>
              </a:rPr>
              <a:t>Preferred Email: </a:t>
            </a:r>
            <a:r>
              <a:rPr lang="en-US" sz="2400" i="1" u="sng" kern="1800" dirty="0">
                <a:solidFill>
                  <a:srgbClr val="0000FF"/>
                </a:solidFill>
                <a:latin typeface="Calibri" panose="020F0502020204030204" pitchFamily="34" charset="0"/>
                <a:ea typeface="Times New Roman" panose="02020603050405020304" pitchFamily="18" charset="0"/>
                <a:cs typeface="Calibri" panose="020F0502020204030204" pitchFamily="34" charset="0"/>
                <a:hlinkClick r:id="rId2"/>
              </a:rPr>
              <a:t>jlthompson@bauer.uh.edu</a:t>
            </a:r>
            <a:r>
              <a:rPr lang="en-US" sz="2400" i="1" kern="1800" dirty="0">
                <a:latin typeface="Calibri" panose="020F0502020204030204" pitchFamily="34" charset="0"/>
                <a:ea typeface="Times New Roman" panose="02020603050405020304" pitchFamily="18" charset="0"/>
                <a:cs typeface="Calibri" panose="020F0502020204030204" pitchFamily="34" charset="0"/>
              </a:rPr>
              <a:t> </a:t>
            </a:r>
            <a:r>
              <a:rPr lang="en-US" sz="2400" kern="1800" dirty="0">
                <a:latin typeface="Calibri" panose="020F0502020204030204" pitchFamily="34" charset="0"/>
                <a:ea typeface="Times New Roman" panose="02020603050405020304" pitchFamily="18" charset="0"/>
                <a:cs typeface="Calibri" panose="020F0502020204030204" pitchFamily="34" charset="0"/>
              </a:rPr>
              <a:t>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Bef>
                <a:spcPts val="0"/>
              </a:spcBef>
              <a:buNone/>
            </a:pPr>
            <a:r>
              <a:rPr lang="x-none" sz="2400" b="1" kern="1800" dirty="0">
                <a:latin typeface="Calibri" panose="020F0502020204030204" pitchFamily="34" charset="0"/>
                <a:ea typeface="Times New Roman" panose="02020603050405020304" pitchFamily="18" charset="0"/>
                <a:cs typeface="Calibri" panose="020F0502020204030204" pitchFamily="34" charset="0"/>
              </a:rPr>
              <a:t>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Bef>
                <a:spcPts val="0"/>
              </a:spcBef>
            </a:pPr>
            <a:r>
              <a:rPr lang="en-US" sz="2400" b="1" dirty="0">
                <a:latin typeface="Calibri" panose="020F0502020204030204" pitchFamily="34" charset="0"/>
                <a:ea typeface="Times New Roman" panose="02020603050405020304" pitchFamily="18" charset="0"/>
                <a:cs typeface="Calibri" panose="020F0502020204030204" pitchFamily="34" charset="0"/>
              </a:rPr>
              <a:t>Office Location: 325P MH (Melcher Hall)</a:t>
            </a:r>
          </a:p>
          <a:p>
            <a:pPr marL="0" indent="0">
              <a:lnSpc>
                <a:spcPct val="115000"/>
              </a:lnSpc>
              <a:spcBef>
                <a:spcPts val="0"/>
              </a:spcBef>
              <a:buNone/>
            </a:pPr>
            <a:r>
              <a:rPr lang="en-US" sz="2400" b="1" dirty="0">
                <a:latin typeface="Calibri" panose="020F0502020204030204" pitchFamily="34" charset="0"/>
                <a:ea typeface="Times New Roman" panose="02020603050405020304" pitchFamily="18" charset="0"/>
                <a:cs typeface="Calibri" panose="020F0502020204030204" pitchFamily="34" charset="0"/>
              </a:rPr>
              <a:t>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r>
              <a:rPr lang="en-US" sz="2400" b="1" dirty="0">
                <a:latin typeface="Calibri" panose="020F0502020204030204" pitchFamily="34" charset="0"/>
                <a:ea typeface="Times New Roman" panose="02020603050405020304" pitchFamily="18" charset="0"/>
              </a:rPr>
              <a:t>Office Hours</a:t>
            </a:r>
            <a:r>
              <a:rPr lang="en-US" sz="2400" b="1">
                <a:latin typeface="Calibri" panose="020F0502020204030204" pitchFamily="34" charset="0"/>
                <a:ea typeface="Times New Roman" panose="02020603050405020304" pitchFamily="18" charset="0"/>
              </a:rPr>
              <a:t>:</a:t>
            </a:r>
            <a:r>
              <a:rPr lang="en-US" sz="2400">
                <a:latin typeface="Calibri" panose="020F0502020204030204" pitchFamily="34" charset="0"/>
                <a:ea typeface="Times New Roman" panose="02020603050405020304" pitchFamily="18" charset="0"/>
              </a:rPr>
              <a:t> Virtual</a:t>
            </a:r>
            <a:endParaRPr lang="en-US" sz="32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649" y="1558157"/>
            <a:ext cx="3597937" cy="4866509"/>
          </a:xfrm>
          <a:prstGeom prst="rect">
            <a:avLst/>
          </a:prstGeom>
        </p:spPr>
      </p:pic>
    </p:spTree>
    <p:extLst>
      <p:ext uri="{BB962C8B-B14F-4D97-AF65-F5344CB8AC3E}">
        <p14:creationId xmlns:p14="http://schemas.microsoft.com/office/powerpoint/2010/main" val="2377117155"/>
      </p:ext>
    </p:extLst>
  </p:cSld>
  <p:clrMapOvr>
    <a:masterClrMapping/>
  </p:clrMapOvr>
  <mc:AlternateContent xmlns:mc="http://schemas.openxmlformats.org/markup-compatibility/2006" xmlns:p14="http://schemas.microsoft.com/office/powerpoint/2010/main">
    <mc:Choice Requires="p14">
      <p:transition spd="slow" p14:dur="2000" advTm="53289"/>
    </mc:Choice>
    <mc:Fallback xmlns="">
      <p:transition spd="slow" advTm="53289"/>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5672" y="2747057"/>
            <a:ext cx="8358020" cy="1363886"/>
          </a:xfrm>
        </p:spPr>
        <p:txBody>
          <a:bodyPr>
            <a:noAutofit/>
          </a:bodyPr>
          <a:lstStyle/>
          <a:p>
            <a:pPr marL="0" indent="0">
              <a:buNone/>
            </a:pPr>
            <a:r>
              <a:rPr lang="en-US" sz="2400" dirty="0">
                <a:solidFill>
                  <a:schemeClr val="accent5">
                    <a:lumMod val="20000"/>
                    <a:lumOff val="80000"/>
                  </a:schemeClr>
                </a:solidFill>
              </a:rPr>
              <a:t>The increasing ability of firms to access vast amounts of data on customers and market trends is creating an opportunity often described as </a:t>
            </a:r>
            <a:r>
              <a:rPr lang="en-US" sz="2400" b="1" dirty="0">
                <a:solidFill>
                  <a:schemeClr val="bg1"/>
                </a:solidFill>
                <a:highlight>
                  <a:srgbClr val="FFFF00"/>
                </a:highlight>
              </a:rPr>
              <a:t>“BIG DATA.”</a:t>
            </a:r>
          </a:p>
          <a:p>
            <a:pPr lvl="1"/>
            <a:r>
              <a:rPr lang="en-US" dirty="0"/>
              <a:t>Retailers are using data analytics to improve their market positioning efforts. </a:t>
            </a:r>
          </a:p>
          <a:p>
            <a:pPr lvl="1"/>
            <a:r>
              <a:rPr lang="en-US" dirty="0"/>
              <a:t>Plays a part in literally personalizing the shopping experience. </a:t>
            </a:r>
          </a:p>
          <a:p>
            <a:pPr marL="0">
              <a:spcBef>
                <a:spcPts val="0"/>
              </a:spcBef>
            </a:pPr>
            <a:r>
              <a:rPr lang="en-US" sz="1800" b="1" dirty="0">
                <a:ea typeface="Calibri" panose="020F0502020204030204" pitchFamily="34" charset="0"/>
                <a:cs typeface="Times New Roman" panose="02020603050405020304" pitchFamily="18" charset="0"/>
              </a:rPr>
              <a:t>Here is an example of how Walmart uses Big Data to help personalize the shopping experience (</a:t>
            </a:r>
            <a:r>
              <a:rPr lang="en-US" sz="1800" b="1" u="sng" dirty="0">
                <a:solidFill>
                  <a:srgbClr val="0000FF"/>
                </a:solidFill>
                <a:ea typeface="Calibri" panose="020F0502020204030204" pitchFamily="34" charset="0"/>
                <a:cs typeface="Times New Roman" panose="02020603050405020304" pitchFamily="18" charset="0"/>
                <a:hlinkClick r:id="rId4"/>
              </a:rPr>
              <a:t>https://youtu.be/42xErufN1e8</a:t>
            </a:r>
            <a:r>
              <a:rPr lang="en-US" sz="1800" b="1" dirty="0">
                <a:ea typeface="Calibri" panose="020F0502020204030204" pitchFamily="34" charset="0"/>
                <a:cs typeface="Times New Roman" panose="02020603050405020304" pitchFamily="18" charset="0"/>
              </a:rPr>
              <a:t>)</a:t>
            </a:r>
            <a:endParaRPr lang="en-US" sz="1800" dirty="0">
              <a:ea typeface="Calibri" panose="020F0502020204030204" pitchFamily="34" charset="0"/>
              <a:cs typeface="Times New Roman" panose="02020603050405020304" pitchFamily="18" charset="0"/>
            </a:endParaRPr>
          </a:p>
          <a:p>
            <a:pPr marL="457200" lvl="1" indent="0">
              <a:buNone/>
            </a:pPr>
            <a:endParaRPr lang="en-US" dirty="0"/>
          </a:p>
        </p:txBody>
      </p:sp>
      <p:pic>
        <p:nvPicPr>
          <p:cNvPr id="7" name="Picture 6" descr="Graphical user interface&#10;&#10;Description automatically generated">
            <a:extLst>
              <a:ext uri="{FF2B5EF4-FFF2-40B4-BE49-F238E27FC236}">
                <a16:creationId xmlns:a16="http://schemas.microsoft.com/office/drawing/2014/main" id="{8020AE48-6673-4ECD-A33F-AB4A21ED43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509544"/>
            <a:ext cx="4161692" cy="2153445"/>
          </a:xfrm>
          <a:prstGeom prst="rect">
            <a:avLst/>
          </a:prstGeom>
        </p:spPr>
      </p:pic>
      <p:sp>
        <p:nvSpPr>
          <p:cNvPr id="2" name="TextBox 1">
            <a:extLst>
              <a:ext uri="{FF2B5EF4-FFF2-40B4-BE49-F238E27FC236}">
                <a16:creationId xmlns:a16="http://schemas.microsoft.com/office/drawing/2014/main" id="{34E8EEC2-2A24-9625-17E4-31BDB4A9300B}"/>
              </a:ext>
            </a:extLst>
          </p:cNvPr>
          <p:cNvSpPr txBox="1"/>
          <p:nvPr/>
        </p:nvSpPr>
        <p:spPr>
          <a:xfrm>
            <a:off x="634615" y="509544"/>
            <a:ext cx="3920067" cy="646331"/>
          </a:xfrm>
          <a:prstGeom prst="rect">
            <a:avLst/>
          </a:prstGeom>
          <a:noFill/>
        </p:spPr>
        <p:txBody>
          <a:bodyPr wrap="square">
            <a:spAutoFit/>
          </a:bodyPr>
          <a:lstStyle/>
          <a:p>
            <a:r>
              <a:rPr lang="en-US" sz="1800" b="1" dirty="0">
                <a:solidFill>
                  <a:srgbClr val="FFFF00"/>
                </a:solidFill>
              </a:rPr>
              <a:t>Click on Musical Notes Throughout Presentation to Hear Lecture</a:t>
            </a:r>
          </a:p>
        </p:txBody>
      </p:sp>
      <p:pic>
        <p:nvPicPr>
          <p:cNvPr id="4" name="Sum23 Tech Big Data">
            <a:hlinkClick r:id="" action="ppaction://media"/>
            <a:extLst>
              <a:ext uri="{FF2B5EF4-FFF2-40B4-BE49-F238E27FC236}">
                <a16:creationId xmlns:a16="http://schemas.microsoft.com/office/drawing/2014/main" id="{78E86945-B9BE-E387-4F3A-C821BAC9E37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840999" y="1586266"/>
            <a:ext cx="487363" cy="487363"/>
          </a:xfrm>
          <a:prstGeom prst="rect">
            <a:avLst/>
          </a:prstGeom>
        </p:spPr>
      </p:pic>
    </p:spTree>
    <p:extLst>
      <p:ext uri="{BB962C8B-B14F-4D97-AF65-F5344CB8AC3E}">
        <p14:creationId xmlns:p14="http://schemas.microsoft.com/office/powerpoint/2010/main" val="276306621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81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5672" y="2747057"/>
            <a:ext cx="8358020" cy="1363886"/>
          </a:xfrm>
        </p:spPr>
        <p:txBody>
          <a:bodyPr>
            <a:noAutofit/>
          </a:bodyPr>
          <a:lstStyle/>
          <a:p>
            <a:pPr marL="457200" lvl="1" indent="0">
              <a:buNone/>
            </a:pPr>
            <a:endParaRPr lang="en-US" dirty="0"/>
          </a:p>
        </p:txBody>
      </p:sp>
      <p:pic>
        <p:nvPicPr>
          <p:cNvPr id="7" name="Picture 6" descr="Graphical user interface&#10;&#10;Description automatically generated">
            <a:extLst>
              <a:ext uri="{FF2B5EF4-FFF2-40B4-BE49-F238E27FC236}">
                <a16:creationId xmlns:a16="http://schemas.microsoft.com/office/drawing/2014/main" id="{8020AE48-6673-4ECD-A33F-AB4A21ED43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51" y="729215"/>
            <a:ext cx="8834062" cy="5725829"/>
          </a:xfrm>
          <a:prstGeom prst="rect">
            <a:avLst/>
          </a:prstGeom>
        </p:spPr>
      </p:pic>
    </p:spTree>
    <p:extLst>
      <p:ext uri="{BB962C8B-B14F-4D97-AF65-F5344CB8AC3E}">
        <p14:creationId xmlns:p14="http://schemas.microsoft.com/office/powerpoint/2010/main" val="39508137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0"/>
          <p:cNvSpPr txBox="1">
            <a:spLocks noGrp="1"/>
          </p:cNvSpPr>
          <p:nvPr>
            <p:ph type="title"/>
          </p:nvPr>
        </p:nvSpPr>
        <p:spPr>
          <a:xfrm>
            <a:off x="123986" y="640568"/>
            <a:ext cx="8826285" cy="454685"/>
          </a:xfrm>
          <a:prstGeom prst="rect">
            <a:avLst/>
          </a:prstGeom>
          <a:noFill/>
          <a:ln>
            <a:noFill/>
          </a:ln>
        </p:spPr>
        <p:txBody>
          <a:bodyPr spcFirstLastPara="1" vert="horz" wrap="square" lIns="51427" tIns="25706" rIns="51427" bIns="25706" rtlCol="0" anchor="ctr" anchorCtr="0">
            <a:noAutofit/>
          </a:bodyPr>
          <a:lstStyle/>
          <a:p>
            <a:pPr>
              <a:spcBef>
                <a:spcPts val="0"/>
              </a:spcBef>
              <a:buClr>
                <a:schemeClr val="lt1"/>
              </a:buClr>
              <a:buSzPts val="4400"/>
            </a:pPr>
            <a:r>
              <a:rPr lang="en-US" sz="2800" dirty="0">
                <a:latin typeface="+mn-lt"/>
              </a:rPr>
              <a:t>The technology challenges CEOs view as opportunity and threat in a post-</a:t>
            </a:r>
            <a:r>
              <a:rPr lang="en-US" sz="2800" dirty="0" err="1">
                <a:latin typeface="+mn-lt"/>
              </a:rPr>
              <a:t>Covid</a:t>
            </a:r>
            <a:r>
              <a:rPr lang="en-US" sz="2800" dirty="0">
                <a:latin typeface="+mn-lt"/>
              </a:rPr>
              <a:t> economy</a:t>
            </a:r>
            <a:endParaRPr sz="2800" dirty="0">
              <a:latin typeface="+mn-lt"/>
            </a:endParaRPr>
          </a:p>
        </p:txBody>
      </p:sp>
      <p:pic>
        <p:nvPicPr>
          <p:cNvPr id="5" name="Content Placeholder 4">
            <a:extLst>
              <a:ext uri="{FF2B5EF4-FFF2-40B4-BE49-F238E27FC236}">
                <a16:creationId xmlns:a16="http://schemas.microsoft.com/office/drawing/2014/main" id="{4BF8F414-F3E1-4D26-A1BE-E52C3C0E89FC}"/>
              </a:ext>
            </a:extLst>
          </p:cNvPr>
          <p:cNvPicPr>
            <a:picLocks noGrp="1" noChangeAspect="1"/>
          </p:cNvPicPr>
          <p:nvPr>
            <p:ph idx="1"/>
          </p:nvPr>
        </p:nvPicPr>
        <p:blipFill>
          <a:blip r:embed="rId3"/>
          <a:stretch>
            <a:fillRect/>
          </a:stretch>
        </p:blipFill>
        <p:spPr>
          <a:xfrm>
            <a:off x="4486760" y="1859796"/>
            <a:ext cx="3752241" cy="3762442"/>
          </a:xfrm>
        </p:spPr>
      </p:pic>
      <p:sp>
        <p:nvSpPr>
          <p:cNvPr id="8" name="Google Shape;190;p30">
            <a:extLst>
              <a:ext uri="{FF2B5EF4-FFF2-40B4-BE49-F238E27FC236}">
                <a16:creationId xmlns:a16="http://schemas.microsoft.com/office/drawing/2014/main" id="{956FC31C-E399-4DF2-AB42-47CEE3941702}"/>
              </a:ext>
            </a:extLst>
          </p:cNvPr>
          <p:cNvSpPr txBox="1">
            <a:spLocks/>
          </p:cNvSpPr>
          <p:nvPr/>
        </p:nvSpPr>
        <p:spPr>
          <a:xfrm>
            <a:off x="389219" y="2255003"/>
            <a:ext cx="4097541" cy="3117783"/>
          </a:xfrm>
          <a:prstGeom prst="rect">
            <a:avLst/>
          </a:prstGeom>
          <a:noFill/>
          <a:ln>
            <a:noFill/>
          </a:ln>
        </p:spPr>
        <p:txBody>
          <a:bodyPr spcFirstLastPara="1" vert="horz" wrap="square" lIns="51427" tIns="25706" rIns="51427" bIns="25706" rtlCol="0"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buClr>
                <a:schemeClr val="lt1"/>
              </a:buClr>
              <a:buSzPts val="4400"/>
            </a:pPr>
            <a:r>
              <a:rPr lang="en-US" sz="2400" dirty="0"/>
              <a:t>Rather than focus on the “right technology,” organizations should aim to deploy the right mix of technology</a:t>
            </a:r>
          </a:p>
          <a:p>
            <a:pPr>
              <a:spcBef>
                <a:spcPts val="0"/>
              </a:spcBef>
              <a:buClr>
                <a:schemeClr val="lt1"/>
              </a:buClr>
              <a:buSzPts val="4400"/>
            </a:pPr>
            <a:endParaRPr lang="en-US" sz="2400" dirty="0"/>
          </a:p>
          <a:p>
            <a:pPr>
              <a:spcBef>
                <a:spcPts val="0"/>
              </a:spcBef>
              <a:buClr>
                <a:schemeClr val="lt1"/>
              </a:buClr>
              <a:buSzPts val="4400"/>
            </a:pPr>
            <a:r>
              <a:rPr lang="en-US" sz="2400" dirty="0"/>
              <a:t>“In today’s digital age, technology is not only an enabler of business functions but also a critical driver of competitive advantage in </a:t>
            </a:r>
            <a:r>
              <a:rPr lang="en-US" sz="2400"/>
              <a:t>many organizations”</a:t>
            </a:r>
            <a:endParaRPr lang="en-US" sz="2400" dirty="0"/>
          </a:p>
        </p:txBody>
      </p:sp>
    </p:spTree>
    <p:extLst>
      <p:ext uri="{BB962C8B-B14F-4D97-AF65-F5344CB8AC3E}">
        <p14:creationId xmlns:p14="http://schemas.microsoft.com/office/powerpoint/2010/main" val="337800762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0790" y="259558"/>
            <a:ext cx="5972175" cy="413054"/>
          </a:xfrm>
        </p:spPr>
        <p:txBody>
          <a:bodyPr/>
          <a:lstStyle/>
          <a:p>
            <a:pPr algn="ctr"/>
            <a:r>
              <a:rPr lang="en-US" sz="3200" dirty="0"/>
              <a:t>Class TA </a:t>
            </a:r>
          </a:p>
        </p:txBody>
      </p:sp>
      <p:sp>
        <p:nvSpPr>
          <p:cNvPr id="4" name="Text Placeholder 3"/>
          <p:cNvSpPr>
            <a:spLocks noGrp="1"/>
          </p:cNvSpPr>
          <p:nvPr>
            <p:ph type="body" idx="1"/>
          </p:nvPr>
        </p:nvSpPr>
        <p:spPr>
          <a:xfrm>
            <a:off x="838932" y="1734617"/>
            <a:ext cx="7115803" cy="3263504"/>
          </a:xfrm>
        </p:spPr>
        <p:txBody>
          <a:bodyPr/>
          <a:lstStyle/>
          <a:p>
            <a:r>
              <a:rPr lang="en-US" dirty="0"/>
              <a:t>See the syllabus for contact information</a:t>
            </a:r>
          </a:p>
          <a:p>
            <a:r>
              <a:rPr lang="en-US" dirty="0"/>
              <a:t>The TA is your point of contact for everything course-related</a:t>
            </a:r>
          </a:p>
          <a:p>
            <a:r>
              <a:rPr lang="en-US" dirty="0"/>
              <a:t>Students must email the TA first</a:t>
            </a:r>
          </a:p>
          <a:p>
            <a:r>
              <a:rPr lang="en-US" dirty="0"/>
              <a:t>Check the Syllabus Course Calendar and Other Information Before Contacting the TA.  </a:t>
            </a:r>
          </a:p>
        </p:txBody>
      </p:sp>
    </p:spTree>
    <p:extLst>
      <p:ext uri="{BB962C8B-B14F-4D97-AF65-F5344CB8AC3E}">
        <p14:creationId xmlns:p14="http://schemas.microsoft.com/office/powerpoint/2010/main" val="2376580614"/>
      </p:ext>
    </p:extLst>
  </p:cSld>
  <p:clrMapOvr>
    <a:masterClrMapping/>
  </p:clrMapOvr>
  <mc:AlternateContent xmlns:mc="http://schemas.openxmlformats.org/markup-compatibility/2006" xmlns:p14="http://schemas.microsoft.com/office/powerpoint/2010/main">
    <mc:Choice Requires="p14">
      <p:transition spd="slow" p14:dur="2000" advTm="53289"/>
    </mc:Choice>
    <mc:Fallback xmlns="">
      <p:transition spd="slow" advTm="53289"/>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1016" y="311072"/>
            <a:ext cx="4920798" cy="609452"/>
          </a:xfrm>
        </p:spPr>
        <p:txBody>
          <a:bodyPr>
            <a:noAutofit/>
          </a:bodyPr>
          <a:lstStyle/>
          <a:p>
            <a:r>
              <a:rPr lang="en-US" sz="2800" dirty="0">
                <a:latin typeface="Calibri" panose="020F0502020204030204" pitchFamily="34" charset="0"/>
                <a:cs typeface="Calibri" panose="020F0502020204030204" pitchFamily="34" charset="0"/>
              </a:rPr>
              <a:t>Required Texts</a:t>
            </a:r>
          </a:p>
        </p:txBody>
      </p:sp>
      <p:sp>
        <p:nvSpPr>
          <p:cNvPr id="4" name="Rectangle 3"/>
          <p:cNvSpPr/>
          <p:nvPr/>
        </p:nvSpPr>
        <p:spPr>
          <a:xfrm>
            <a:off x="647245" y="1526084"/>
            <a:ext cx="7288441" cy="4678204"/>
          </a:xfrm>
          <a:prstGeom prst="rect">
            <a:avLst/>
          </a:prstGeom>
        </p:spPr>
        <p:txBody>
          <a:bodyPr wrap="square">
            <a:spAutoFit/>
          </a:bodyPr>
          <a:lstStyle/>
          <a:p>
            <a:pPr marL="289322" indent="-289322" defTabSz="257175" fontAlgn="base">
              <a:buFont typeface="Arial"/>
              <a:buAutoNum type="arabicPeriod"/>
            </a:pPr>
            <a:r>
              <a:rPr lang="en-US" sz="2800" dirty="0">
                <a:solidFill>
                  <a:prstClr val="white"/>
                </a:solidFill>
                <a:latin typeface="Calibri" panose="020F0502020204030204" pitchFamily="34" charset="0"/>
                <a:cs typeface="Calibri" panose="020F0502020204030204" pitchFamily="34" charset="0"/>
                <a:sym typeface="Arial"/>
              </a:rPr>
              <a:t>The Syllabus (This is the most important document in the course.  Students must keep up to date with the syllabus.  If changes need to be made, the professor or your TA will inform students. )</a:t>
            </a:r>
          </a:p>
          <a:p>
            <a:pPr marL="289322" indent="-289322" defTabSz="257175" fontAlgn="base">
              <a:buFont typeface="Arial"/>
              <a:buAutoNum type="arabicPeriod"/>
            </a:pPr>
            <a:r>
              <a:rPr lang="en-US" sz="2800" dirty="0">
                <a:solidFill>
                  <a:prstClr val="white"/>
                </a:solidFill>
                <a:latin typeface="Calibri" panose="020F0502020204030204" pitchFamily="34" charset="0"/>
                <a:cs typeface="Calibri" panose="020F0502020204030204" pitchFamily="34" charset="0"/>
                <a:sym typeface="Arial"/>
              </a:rPr>
              <a:t>Geringer - International Business (3rd edition) with Connect Plus. </a:t>
            </a:r>
          </a:p>
          <a:p>
            <a:pPr marL="289322" indent="-289322" defTabSz="257175" fontAlgn="base">
              <a:buFont typeface="Arial"/>
              <a:buAutoNum type="arabicPeriod"/>
            </a:pPr>
            <a:r>
              <a:rPr lang="en-US" sz="2800" dirty="0">
                <a:solidFill>
                  <a:prstClr val="white"/>
                </a:solidFill>
                <a:latin typeface="Calibri" panose="020F0502020204030204" pitchFamily="34" charset="0"/>
                <a:cs typeface="Calibri" panose="020F0502020204030204" pitchFamily="34" charset="0"/>
                <a:sym typeface="Arial"/>
              </a:rPr>
              <a:t>Some topics require additional readings and videos.  Those readings and videos will be located in the appropriate topic folder</a:t>
            </a:r>
          </a:p>
          <a:p>
            <a:pPr marL="289322" indent="-289322" defTabSz="257175" fontAlgn="base">
              <a:buFont typeface="Arial"/>
              <a:buAutoNum type="arabicPeriod"/>
            </a:pPr>
            <a:endParaRPr lang="en-US" dirty="0">
              <a:solidFill>
                <a:prstClr val="white"/>
              </a:solidFill>
              <a:latin typeface="Calibri" panose="020F0502020204030204" pitchFamily="34" charset="0"/>
              <a:ea typeface="Calibri" charset="0"/>
              <a:cs typeface="Calibri" panose="020F0502020204030204" pitchFamily="34" charset="0"/>
              <a:sym typeface="Arial"/>
            </a:endParaRPr>
          </a:p>
        </p:txBody>
      </p:sp>
    </p:spTree>
    <p:extLst>
      <p:ext uri="{BB962C8B-B14F-4D97-AF65-F5344CB8AC3E}">
        <p14:creationId xmlns:p14="http://schemas.microsoft.com/office/powerpoint/2010/main" val="290199102"/>
      </p:ext>
    </p:extLst>
  </p:cSld>
  <p:clrMapOvr>
    <a:masterClrMapping/>
  </p:clrMapOvr>
  <mc:AlternateContent xmlns:mc="http://schemas.openxmlformats.org/markup-compatibility/2006" xmlns:p14="http://schemas.microsoft.com/office/powerpoint/2010/main">
    <mc:Choice Requires="p14">
      <p:transition spd="slow" p14:dur="2000" advTm="175790"/>
    </mc:Choice>
    <mc:Fallback xmlns="">
      <p:transition spd="slow" advTm="17579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9671" y="418251"/>
            <a:ext cx="4849586" cy="342898"/>
          </a:xfrm>
        </p:spPr>
        <p:txBody>
          <a:bodyPr>
            <a:noAutofit/>
          </a:bodyPr>
          <a:lstStyle/>
          <a:p>
            <a:r>
              <a:rPr lang="en-US" sz="2800" dirty="0"/>
              <a:t>Recommended Readings</a:t>
            </a:r>
          </a:p>
        </p:txBody>
      </p:sp>
      <p:sp>
        <p:nvSpPr>
          <p:cNvPr id="3" name="Content Placeholder 2"/>
          <p:cNvSpPr>
            <a:spLocks noGrp="1"/>
          </p:cNvSpPr>
          <p:nvPr>
            <p:ph idx="1"/>
          </p:nvPr>
        </p:nvSpPr>
        <p:spPr>
          <a:xfrm>
            <a:off x="253093" y="1128542"/>
            <a:ext cx="8458199" cy="3394472"/>
          </a:xfrm>
        </p:spPr>
        <p:txBody>
          <a:bodyPr>
            <a:noAutofit/>
          </a:bodyPr>
          <a:lstStyle/>
          <a:p>
            <a:pPr>
              <a:spcBef>
                <a:spcPts val="0"/>
              </a:spcBef>
            </a:pPr>
            <a:r>
              <a:rPr lang="en-US" sz="2400" dirty="0">
                <a:latin typeface="Calibri" panose="020F0502020204030204" pitchFamily="34" charset="0"/>
                <a:cs typeface="Calibri" panose="020F0502020204030204" pitchFamily="34" charset="0"/>
              </a:rPr>
              <a:t>Each student should acquire a copy of the classic book on writing style, </a:t>
            </a:r>
            <a:r>
              <a:rPr lang="en-US" sz="2400" i="1" dirty="0">
                <a:latin typeface="Calibri" panose="020F0502020204030204" pitchFamily="34" charset="0"/>
                <a:cs typeface="Calibri" panose="020F0502020204030204" pitchFamily="34" charset="0"/>
              </a:rPr>
              <a:t>The Elements of Style </a:t>
            </a:r>
            <a:r>
              <a:rPr lang="en-US" sz="2400" dirty="0">
                <a:latin typeface="Calibri" panose="020F0502020204030204" pitchFamily="34" charset="0"/>
                <a:cs typeface="Calibri" panose="020F0502020204030204" pitchFamily="34" charset="0"/>
              </a:rPr>
              <a:t>by William Strunk and E.B. White. This book will help all students learn how to write effectively for all writing inside and outside of college.</a:t>
            </a:r>
          </a:p>
          <a:p>
            <a:pPr>
              <a:spcBef>
                <a:spcPts val="0"/>
              </a:spcBef>
            </a:pPr>
            <a:endParaRPr lang="en-US" sz="2400" dirty="0">
              <a:latin typeface="Calibri" panose="020F0502020204030204" pitchFamily="34" charset="0"/>
              <a:cs typeface="Calibri" panose="020F0502020204030204" pitchFamily="34" charset="0"/>
            </a:endParaRPr>
          </a:p>
          <a:p>
            <a:pPr>
              <a:spcBef>
                <a:spcPts val="0"/>
              </a:spcBef>
            </a:pPr>
            <a:r>
              <a:rPr lang="en-US" sz="2400" dirty="0">
                <a:latin typeface="Calibri" panose="020F0502020204030204" pitchFamily="34" charset="0"/>
                <a:cs typeface="Calibri" panose="020F0502020204030204" pitchFamily="34" charset="0"/>
              </a:rPr>
              <a:t>Anyone involved in global business should be aware of business resources that provide information on industries, companies, markets, and more.  Students should also pay close attention to media outlets for up to the minute stories that can have a dramatic impact on international businesses.  The following library resources are highly recommended and should be used by each student when conducting research on the international business environment.  These sources can be accessed via the UH library by using your </a:t>
            </a:r>
            <a:r>
              <a:rPr lang="en-US" sz="2400" dirty="0" err="1">
                <a:latin typeface="Calibri" panose="020F0502020204030204" pitchFamily="34" charset="0"/>
                <a:cs typeface="Calibri" panose="020F0502020204030204" pitchFamily="34" charset="0"/>
              </a:rPr>
              <a:t>CougarNet</a:t>
            </a:r>
            <a:r>
              <a:rPr lang="en-US" sz="2400" dirty="0">
                <a:latin typeface="Calibri" panose="020F0502020204030204" pitchFamily="34" charset="0"/>
                <a:cs typeface="Calibri" panose="020F0502020204030204" pitchFamily="34" charset="0"/>
              </a:rPr>
              <a:t> ID to log in. Click on the link (</a:t>
            </a:r>
            <a:r>
              <a:rPr lang="en-US" sz="2400" dirty="0">
                <a:latin typeface="Calibri" panose="020F0502020204030204" pitchFamily="34" charset="0"/>
                <a:cs typeface="Calibri" panose="020F0502020204030204" pitchFamily="34" charset="0"/>
                <a:hlinkClick r:id="rId2"/>
              </a:rPr>
              <a:t>https://guides.lib.uh.edu/business</a:t>
            </a:r>
            <a:r>
              <a:rPr lang="en-US" sz="2400" dirty="0">
                <a:latin typeface="Calibri" panose="020F0502020204030204" pitchFamily="34" charset="0"/>
                <a:cs typeface="Calibri" panose="020F0502020204030204" pitchFamily="34" charset="0"/>
              </a:rPr>
              <a:t>) for more details about each of these sources. </a:t>
            </a:r>
          </a:p>
        </p:txBody>
      </p:sp>
    </p:spTree>
    <p:extLst>
      <p:ext uri="{BB962C8B-B14F-4D97-AF65-F5344CB8AC3E}">
        <p14:creationId xmlns:p14="http://schemas.microsoft.com/office/powerpoint/2010/main" val="2790275413"/>
      </p:ext>
    </p:extLst>
  </p:cSld>
  <p:clrMapOvr>
    <a:masterClrMapping/>
  </p:clrMapOvr>
  <mc:AlternateContent xmlns:mc="http://schemas.openxmlformats.org/markup-compatibility/2006" xmlns:p14="http://schemas.microsoft.com/office/powerpoint/2010/main">
    <mc:Choice Requires="p14">
      <p:transition spd="slow" p14:dur="2000" advTm="147248"/>
    </mc:Choice>
    <mc:Fallback xmlns="">
      <p:transition spd="slow" advTm="14724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2272" y="1245400"/>
            <a:ext cx="3872461" cy="2994101"/>
          </a:xfrm>
        </p:spPr>
        <p:txBody>
          <a:bodyPr>
            <a:noAutofit/>
          </a:bodyPr>
          <a:lstStyle/>
          <a:p>
            <a:pPr marL="0" indent="0" algn="ctr">
              <a:buNone/>
            </a:pPr>
            <a:r>
              <a:rPr lang="en-US" sz="2400" b="1" u="sng" dirty="0"/>
              <a:t>Mental Health</a:t>
            </a:r>
          </a:p>
          <a:p>
            <a:pPr marL="0" indent="0" algn="ctr">
              <a:buNone/>
            </a:pPr>
            <a:r>
              <a:rPr lang="en-US" dirty="0"/>
              <a:t>Counseling and Psychological Services</a:t>
            </a:r>
          </a:p>
          <a:p>
            <a:pPr marL="0" indent="0" algn="ctr">
              <a:buNone/>
            </a:pPr>
            <a:r>
              <a:rPr lang="en-US" dirty="0">
                <a:hlinkClick r:id="rId2"/>
              </a:rPr>
              <a:t>http://www.uh.edu/caps</a:t>
            </a:r>
            <a:endParaRPr lang="en-US" dirty="0"/>
          </a:p>
          <a:p>
            <a:pPr marL="0" indent="0" algn="ctr">
              <a:buNone/>
            </a:pPr>
            <a:r>
              <a:rPr lang="en-US" dirty="0"/>
              <a:t>(713) 743-5454</a:t>
            </a:r>
          </a:p>
          <a:p>
            <a:pPr marL="0" indent="0" algn="ctr">
              <a:buNone/>
            </a:pPr>
            <a:endParaRPr lang="en-US" dirty="0"/>
          </a:p>
          <a:p>
            <a:pPr marL="0" indent="0" algn="ctr">
              <a:buNone/>
            </a:pPr>
            <a:r>
              <a:rPr lang="en-US" dirty="0"/>
              <a:t>Let’s Talk Program </a:t>
            </a:r>
          </a:p>
          <a:p>
            <a:pPr marL="0" indent="0" algn="ctr">
              <a:buNone/>
            </a:pPr>
            <a:r>
              <a:rPr lang="en-US" dirty="0"/>
              <a:t>(no appointment necessary): </a:t>
            </a:r>
            <a:r>
              <a:rPr lang="en-US" dirty="0">
                <a:hlinkClick r:id="rId3"/>
              </a:rPr>
              <a:t>http://www.uh.edu/caps/outreach/lets_talk.html</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5766" y="2952751"/>
            <a:ext cx="4052869" cy="3203119"/>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9174" y="217893"/>
            <a:ext cx="4926051" cy="2524558"/>
          </a:xfrm>
          <a:prstGeom prst="rect">
            <a:avLst/>
          </a:prstGeom>
        </p:spPr>
      </p:pic>
    </p:spTree>
    <p:extLst>
      <p:ext uri="{BB962C8B-B14F-4D97-AF65-F5344CB8AC3E}">
        <p14:creationId xmlns:p14="http://schemas.microsoft.com/office/powerpoint/2010/main" val="400159820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a:off x="375557" y="140065"/>
            <a:ext cx="7916769" cy="1281817"/>
          </a:xfrm>
          <a:prstGeom prst="rect">
            <a:avLst/>
          </a:prstGeom>
          <a:noFill/>
          <a:ln>
            <a:noFill/>
          </a:ln>
        </p:spPr>
        <p:txBody>
          <a:bodyPr spcFirstLastPara="1" vert="horz" wrap="square" lIns="68569" tIns="34275" rIns="68569" bIns="34275" rtlCol="0" anchor="ctr" anchorCtr="0">
            <a:noAutofit/>
          </a:bodyPr>
          <a:lstStyle/>
          <a:p>
            <a:pPr>
              <a:lnSpc>
                <a:spcPct val="90000"/>
              </a:lnSpc>
              <a:spcBef>
                <a:spcPts val="0"/>
              </a:spcBef>
              <a:buClr>
                <a:schemeClr val="lt1"/>
              </a:buClr>
              <a:buSzPts val="4000"/>
            </a:pPr>
            <a:r>
              <a:rPr lang="en-US" sz="3000" dirty="0"/>
              <a:t>Technology and The Challenging Context of International Business</a:t>
            </a:r>
            <a:endParaRPr dirty="0"/>
          </a:p>
        </p:txBody>
      </p:sp>
      <p:sp>
        <p:nvSpPr>
          <p:cNvPr id="151" name="Google Shape;151;p24"/>
          <p:cNvSpPr txBox="1">
            <a:spLocks noGrp="1"/>
          </p:cNvSpPr>
          <p:nvPr>
            <p:ph type="body" idx="1"/>
          </p:nvPr>
        </p:nvSpPr>
        <p:spPr>
          <a:xfrm>
            <a:off x="277663" y="1975750"/>
            <a:ext cx="3886200" cy="3263504"/>
          </a:xfrm>
          <a:prstGeom prst="rect">
            <a:avLst/>
          </a:prstGeom>
          <a:noFill/>
          <a:ln>
            <a:noFill/>
          </a:ln>
        </p:spPr>
        <p:txBody>
          <a:bodyPr spcFirstLastPara="1" vert="horz" wrap="square" lIns="68569" tIns="34275" rIns="68569" bIns="34275" rtlCol="0" anchor="t" anchorCtr="0">
            <a:noAutofit/>
          </a:bodyPr>
          <a:lstStyle/>
          <a:p>
            <a:pPr marL="0" indent="0">
              <a:lnSpc>
                <a:spcPct val="80000"/>
              </a:lnSpc>
              <a:spcBef>
                <a:spcPts val="0"/>
              </a:spcBef>
              <a:buClr>
                <a:schemeClr val="lt1"/>
              </a:buClr>
              <a:buSzPts val="2170"/>
              <a:buNone/>
            </a:pPr>
            <a:r>
              <a:rPr lang="en-US" sz="2400" dirty="0"/>
              <a:t>Key Terms:</a:t>
            </a:r>
            <a:endParaRPr sz="2400" dirty="0"/>
          </a:p>
          <a:p>
            <a:pPr marL="171450" indent="-171450">
              <a:lnSpc>
                <a:spcPct val="80000"/>
              </a:lnSpc>
              <a:spcBef>
                <a:spcPts val="0"/>
              </a:spcBef>
              <a:buClr>
                <a:schemeClr val="lt1"/>
              </a:buClr>
              <a:buSzPts val="2170"/>
              <a:buFont typeface="Calibri"/>
              <a:buChar char="-"/>
            </a:pPr>
            <a:r>
              <a:rPr lang="en-US" sz="2400" dirty="0"/>
              <a:t>International Business</a:t>
            </a:r>
            <a:endParaRPr sz="2400" dirty="0"/>
          </a:p>
          <a:p>
            <a:pPr marL="171450" indent="-171450">
              <a:lnSpc>
                <a:spcPct val="80000"/>
              </a:lnSpc>
              <a:spcBef>
                <a:spcPts val="0"/>
              </a:spcBef>
              <a:buClr>
                <a:schemeClr val="lt1"/>
              </a:buClr>
              <a:buSzPts val="2170"/>
              <a:buFont typeface="Calibri"/>
              <a:buChar char="-"/>
            </a:pPr>
            <a:r>
              <a:rPr lang="en-US" sz="2400" dirty="0"/>
              <a:t>Multinational Corporation (MNC)</a:t>
            </a:r>
            <a:endParaRPr sz="2400" dirty="0"/>
          </a:p>
          <a:p>
            <a:pPr marL="171450" indent="-171450">
              <a:lnSpc>
                <a:spcPct val="80000"/>
              </a:lnSpc>
              <a:spcBef>
                <a:spcPts val="0"/>
              </a:spcBef>
              <a:buClr>
                <a:schemeClr val="lt1"/>
              </a:buClr>
              <a:buSzPts val="2170"/>
              <a:buFont typeface="Calibri"/>
              <a:buChar char="-"/>
            </a:pPr>
            <a:r>
              <a:rPr lang="en-US" sz="2400" dirty="0" err="1"/>
              <a:t>Multidomestic</a:t>
            </a:r>
            <a:r>
              <a:rPr lang="en-US" sz="2400" dirty="0"/>
              <a:t> Company</a:t>
            </a:r>
            <a:endParaRPr sz="2400" dirty="0"/>
          </a:p>
          <a:p>
            <a:pPr marL="171450" indent="-171450">
              <a:lnSpc>
                <a:spcPct val="80000"/>
              </a:lnSpc>
              <a:spcBef>
                <a:spcPts val="0"/>
              </a:spcBef>
              <a:buClr>
                <a:schemeClr val="lt1"/>
              </a:buClr>
              <a:buSzPts val="2170"/>
              <a:buFont typeface="Calibri"/>
              <a:buChar char="-"/>
            </a:pPr>
            <a:r>
              <a:rPr lang="en-US" sz="2400" dirty="0"/>
              <a:t>Global Company</a:t>
            </a:r>
            <a:endParaRPr sz="2400" dirty="0"/>
          </a:p>
          <a:p>
            <a:pPr marL="171450" indent="-171450">
              <a:lnSpc>
                <a:spcPct val="80000"/>
              </a:lnSpc>
              <a:spcBef>
                <a:spcPts val="0"/>
              </a:spcBef>
              <a:buClr>
                <a:schemeClr val="lt1"/>
              </a:buClr>
              <a:buSzPts val="2170"/>
              <a:buFont typeface="Calibri"/>
              <a:buChar char="-"/>
            </a:pPr>
            <a:r>
              <a:rPr lang="en-US" sz="2400" dirty="0"/>
              <a:t>External Forces</a:t>
            </a:r>
            <a:endParaRPr sz="2400" dirty="0"/>
          </a:p>
          <a:p>
            <a:pPr marL="171450" indent="-171450">
              <a:lnSpc>
                <a:spcPct val="80000"/>
              </a:lnSpc>
              <a:spcBef>
                <a:spcPts val="0"/>
              </a:spcBef>
              <a:buClr>
                <a:schemeClr val="lt1"/>
              </a:buClr>
              <a:buSzPts val="2170"/>
              <a:buFont typeface="Calibri"/>
              <a:buChar char="-"/>
            </a:pPr>
            <a:r>
              <a:rPr lang="en-US" sz="2400" dirty="0"/>
              <a:t>Internal Forces</a:t>
            </a:r>
            <a:endParaRPr sz="2400" dirty="0"/>
          </a:p>
          <a:p>
            <a:pPr marL="171450" indent="-171450">
              <a:lnSpc>
                <a:spcPct val="80000"/>
              </a:lnSpc>
              <a:spcBef>
                <a:spcPts val="0"/>
              </a:spcBef>
              <a:buClr>
                <a:schemeClr val="lt1"/>
              </a:buClr>
              <a:buSzPts val="2170"/>
              <a:buFont typeface="Calibri"/>
              <a:buChar char="-"/>
            </a:pPr>
            <a:r>
              <a:rPr lang="en-US" sz="2400" dirty="0"/>
              <a:t>Domestic Environment</a:t>
            </a:r>
            <a:endParaRPr sz="2400" dirty="0"/>
          </a:p>
          <a:p>
            <a:pPr marL="171450" indent="-171450">
              <a:lnSpc>
                <a:spcPct val="80000"/>
              </a:lnSpc>
              <a:spcBef>
                <a:spcPts val="0"/>
              </a:spcBef>
              <a:buClr>
                <a:schemeClr val="lt1"/>
              </a:buClr>
              <a:buSzPts val="2170"/>
              <a:buFont typeface="Calibri"/>
              <a:buChar char="-"/>
            </a:pPr>
            <a:r>
              <a:rPr lang="en-US" sz="2400" dirty="0"/>
              <a:t>Foreign Environment</a:t>
            </a:r>
            <a:endParaRPr sz="2400" dirty="0"/>
          </a:p>
          <a:p>
            <a:pPr marL="171450" indent="-171450">
              <a:lnSpc>
                <a:spcPct val="80000"/>
              </a:lnSpc>
              <a:spcBef>
                <a:spcPts val="0"/>
              </a:spcBef>
              <a:buClr>
                <a:schemeClr val="lt1"/>
              </a:buClr>
              <a:buSzPts val="2170"/>
              <a:buFont typeface="Calibri"/>
              <a:buChar char="-"/>
            </a:pPr>
            <a:r>
              <a:rPr lang="en-US" sz="2400" dirty="0"/>
              <a:t>International Environment</a:t>
            </a:r>
            <a:endParaRPr sz="2400" dirty="0"/>
          </a:p>
          <a:p>
            <a:pPr marL="171450" indent="-171450">
              <a:lnSpc>
                <a:spcPct val="80000"/>
              </a:lnSpc>
              <a:spcBef>
                <a:spcPts val="0"/>
              </a:spcBef>
              <a:buClr>
                <a:schemeClr val="lt1"/>
              </a:buClr>
              <a:buSzPts val="2170"/>
              <a:buFont typeface="Calibri"/>
              <a:buChar char="-"/>
            </a:pPr>
            <a:r>
              <a:rPr lang="en-US" sz="2400" dirty="0"/>
              <a:t>Foreign Direct Investment (FDI)</a:t>
            </a:r>
            <a:endParaRPr sz="2400" dirty="0"/>
          </a:p>
        </p:txBody>
      </p:sp>
      <p:sp>
        <p:nvSpPr>
          <p:cNvPr id="152" name="Google Shape;152;p24"/>
          <p:cNvSpPr txBox="1">
            <a:spLocks noGrp="1"/>
          </p:cNvSpPr>
          <p:nvPr>
            <p:ph type="body" idx="2"/>
          </p:nvPr>
        </p:nvSpPr>
        <p:spPr>
          <a:xfrm>
            <a:off x="4163863" y="2375799"/>
            <a:ext cx="4561434" cy="3263504"/>
          </a:xfrm>
          <a:prstGeom prst="rect">
            <a:avLst/>
          </a:prstGeom>
          <a:noFill/>
          <a:ln>
            <a:noFill/>
          </a:ln>
        </p:spPr>
        <p:txBody>
          <a:bodyPr spcFirstLastPara="1" vert="horz" wrap="square" lIns="68569" tIns="34275" rIns="68569" bIns="34275" rtlCol="0" anchor="t" anchorCtr="0">
            <a:noAutofit/>
          </a:bodyPr>
          <a:lstStyle/>
          <a:p>
            <a:pPr marL="0" indent="0">
              <a:lnSpc>
                <a:spcPct val="80000"/>
              </a:lnSpc>
              <a:spcBef>
                <a:spcPts val="0"/>
              </a:spcBef>
              <a:buClr>
                <a:schemeClr val="lt1"/>
              </a:buClr>
              <a:buSzPts val="2170"/>
              <a:buNone/>
            </a:pPr>
            <a:r>
              <a:rPr lang="en-US" sz="2400" dirty="0"/>
              <a:t>Lecture Outline:</a:t>
            </a:r>
            <a:endParaRPr sz="2400" dirty="0"/>
          </a:p>
          <a:p>
            <a:pPr marL="428625" indent="-428625">
              <a:lnSpc>
                <a:spcPct val="80000"/>
              </a:lnSpc>
              <a:spcBef>
                <a:spcPts val="0"/>
              </a:spcBef>
              <a:buClr>
                <a:schemeClr val="lt1"/>
              </a:buClr>
              <a:buSzPts val="2170"/>
              <a:buFont typeface="Calibri"/>
              <a:buAutoNum type="romanUcPeriod"/>
            </a:pPr>
            <a:r>
              <a:rPr lang="en-US" sz="2400" dirty="0"/>
              <a:t>International Business: An Introduction</a:t>
            </a:r>
            <a:endParaRPr sz="2400" dirty="0"/>
          </a:p>
          <a:p>
            <a:pPr marL="771525" lvl="1" indent="-428625">
              <a:lnSpc>
                <a:spcPct val="80000"/>
              </a:lnSpc>
              <a:spcBef>
                <a:spcPts val="0"/>
              </a:spcBef>
              <a:buClr>
                <a:schemeClr val="lt1"/>
              </a:buClr>
              <a:buSzPts val="1860"/>
              <a:buFont typeface="Calibri"/>
              <a:buAutoNum type="romanUcPeriod"/>
            </a:pPr>
            <a:r>
              <a:rPr lang="en-US" dirty="0"/>
              <a:t>International Business and Multinational Corporations</a:t>
            </a:r>
            <a:endParaRPr dirty="0"/>
          </a:p>
          <a:p>
            <a:pPr marL="771525" lvl="1" indent="-428625">
              <a:lnSpc>
                <a:spcPct val="80000"/>
              </a:lnSpc>
              <a:spcBef>
                <a:spcPts val="0"/>
              </a:spcBef>
              <a:buClr>
                <a:schemeClr val="lt1"/>
              </a:buClr>
              <a:buSzPts val="1860"/>
              <a:buFont typeface="Calibri"/>
              <a:buAutoNum type="romanUcPeriod"/>
            </a:pPr>
            <a:r>
              <a:rPr lang="en-US" dirty="0" err="1"/>
              <a:t>Multidomestic</a:t>
            </a:r>
            <a:r>
              <a:rPr lang="en-US" dirty="0"/>
              <a:t> Companies vs. Global Companies</a:t>
            </a:r>
            <a:endParaRPr dirty="0"/>
          </a:p>
          <a:p>
            <a:pPr marL="771525" lvl="1" indent="-428625">
              <a:lnSpc>
                <a:spcPct val="80000"/>
              </a:lnSpc>
              <a:spcBef>
                <a:spcPts val="0"/>
              </a:spcBef>
              <a:buClr>
                <a:schemeClr val="lt1"/>
              </a:buClr>
              <a:buSzPts val="1860"/>
              <a:buFont typeface="Calibri"/>
              <a:buAutoNum type="romanUcPeriod"/>
            </a:pPr>
            <a:r>
              <a:rPr lang="en-US" dirty="0"/>
              <a:t>Environmental Forces</a:t>
            </a:r>
            <a:endParaRPr dirty="0"/>
          </a:p>
          <a:p>
            <a:pPr marL="171450" indent="-68103">
              <a:lnSpc>
                <a:spcPct val="80000"/>
              </a:lnSpc>
              <a:spcBef>
                <a:spcPts val="0"/>
              </a:spcBef>
              <a:buClr>
                <a:schemeClr val="lt1"/>
              </a:buClr>
              <a:buSzPts val="2170"/>
              <a:buNone/>
            </a:pPr>
            <a:endParaRPr sz="2400" dirty="0"/>
          </a:p>
          <a:p>
            <a:pPr marL="171450" indent="-68103">
              <a:lnSpc>
                <a:spcPct val="80000"/>
              </a:lnSpc>
              <a:spcBef>
                <a:spcPts val="0"/>
              </a:spcBef>
              <a:buClr>
                <a:schemeClr val="lt1"/>
              </a:buClr>
              <a:buSzPts val="2170"/>
              <a:buNone/>
            </a:pPr>
            <a:endParaRPr sz="1627" dirty="0"/>
          </a:p>
        </p:txBody>
      </p:sp>
      <p:pic>
        <p:nvPicPr>
          <p:cNvPr id="2" name="INTB 3354 Challenging Context of International Business Slide 8">
            <a:hlinkClick r:id="" action="ppaction://media"/>
            <a:extLst>
              <a:ext uri="{FF2B5EF4-FFF2-40B4-BE49-F238E27FC236}">
                <a16:creationId xmlns:a16="http://schemas.microsoft.com/office/drawing/2014/main" id="{741A90D8-C32F-A595-94E1-1395D12B54E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836222" y="1388365"/>
            <a:ext cx="587385" cy="587385"/>
          </a:xfrm>
          <a:prstGeom prst="rect">
            <a:avLst/>
          </a:prstGeom>
        </p:spPr>
      </p:pic>
      <p:sp>
        <p:nvSpPr>
          <p:cNvPr id="3" name="TextBox 2">
            <a:extLst>
              <a:ext uri="{FF2B5EF4-FFF2-40B4-BE49-F238E27FC236}">
                <a16:creationId xmlns:a16="http://schemas.microsoft.com/office/drawing/2014/main" id="{B6544988-9842-C5C4-F14E-2E3BE584763E}"/>
              </a:ext>
            </a:extLst>
          </p:cNvPr>
          <p:cNvSpPr txBox="1"/>
          <p:nvPr/>
        </p:nvSpPr>
        <p:spPr>
          <a:xfrm>
            <a:off x="3209847" y="1295580"/>
            <a:ext cx="3920067" cy="646331"/>
          </a:xfrm>
          <a:prstGeom prst="rect">
            <a:avLst/>
          </a:prstGeom>
          <a:noFill/>
        </p:spPr>
        <p:txBody>
          <a:bodyPr wrap="square">
            <a:spAutoFit/>
          </a:bodyPr>
          <a:lstStyle/>
          <a:p>
            <a:r>
              <a:rPr lang="en-US" sz="1800" b="1" dirty="0">
                <a:solidFill>
                  <a:srgbClr val="FFFF00"/>
                </a:solidFill>
              </a:rPr>
              <a:t>Click on Musical Notes Throughout Presentation to Hear Lecture</a:t>
            </a:r>
          </a:p>
        </p:txBody>
      </p:sp>
    </p:spTree>
    <p:extLst>
      <p:ext uri="{BB962C8B-B14F-4D97-AF65-F5344CB8AC3E}">
        <p14:creationId xmlns:p14="http://schemas.microsoft.com/office/powerpoint/2010/main" val="95465213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4970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a:off x="766744" y="165383"/>
            <a:ext cx="7886700" cy="994172"/>
          </a:xfrm>
          <a:prstGeom prst="rect">
            <a:avLst/>
          </a:prstGeom>
          <a:noFill/>
          <a:ln>
            <a:noFill/>
          </a:ln>
        </p:spPr>
        <p:txBody>
          <a:bodyPr spcFirstLastPara="1" vert="horz" wrap="square" lIns="68569" tIns="34275" rIns="68569" bIns="34275" rtlCol="0" anchor="ctr" anchorCtr="0">
            <a:noAutofit/>
          </a:bodyPr>
          <a:lstStyle/>
          <a:p>
            <a:pPr>
              <a:lnSpc>
                <a:spcPct val="90000"/>
              </a:lnSpc>
              <a:spcBef>
                <a:spcPts val="0"/>
              </a:spcBef>
              <a:buClr>
                <a:schemeClr val="lt1"/>
              </a:buClr>
              <a:buSzPts val="4000"/>
            </a:pPr>
            <a:r>
              <a:rPr lang="en-US" sz="3000" dirty="0"/>
              <a:t>Technology and The Challenging Context of International Business</a:t>
            </a:r>
            <a:endParaRPr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285" y="2356814"/>
            <a:ext cx="5367107" cy="1711188"/>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49439" y="4213830"/>
            <a:ext cx="5367107" cy="2593207"/>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55140" y="1347566"/>
            <a:ext cx="2637521" cy="2018496"/>
          </a:xfrm>
          <a:prstGeom prst="rect">
            <a:avLst/>
          </a:prstGeom>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8713" y="4501185"/>
            <a:ext cx="2120126" cy="2018495"/>
          </a:xfrm>
          <a:prstGeom prst="rect">
            <a:avLst/>
          </a:prstGeom>
        </p:spPr>
      </p:pic>
      <p:sp>
        <p:nvSpPr>
          <p:cNvPr id="4" name="TextBox 3"/>
          <p:cNvSpPr txBox="1"/>
          <p:nvPr/>
        </p:nvSpPr>
        <p:spPr>
          <a:xfrm>
            <a:off x="4390915" y="1078764"/>
            <a:ext cx="977575" cy="323165"/>
          </a:xfrm>
          <a:prstGeom prst="rect">
            <a:avLst/>
          </a:prstGeom>
          <a:noFill/>
        </p:spPr>
        <p:txBody>
          <a:bodyPr wrap="none" rtlCol="0">
            <a:spAutoFit/>
          </a:bodyPr>
          <a:lstStyle/>
          <a:p>
            <a:r>
              <a:rPr lang="en-US" sz="1500" b="1" dirty="0">
                <a:solidFill>
                  <a:schemeClr val="bg1"/>
                </a:solidFill>
                <a:latin typeface="Calibri" panose="020F0502020204030204" pitchFamily="34" charset="0"/>
                <a:cs typeface="Calibri" panose="020F0502020204030204" pitchFamily="34" charset="0"/>
              </a:rPr>
              <a:t>Click Here</a:t>
            </a:r>
          </a:p>
        </p:txBody>
      </p:sp>
      <p:pic>
        <p:nvPicPr>
          <p:cNvPr id="3" name="Sum 23 Tech Slide 2">
            <a:hlinkClick r:id="" action="ppaction://media"/>
            <a:extLst>
              <a:ext uri="{FF2B5EF4-FFF2-40B4-BE49-F238E27FC236}">
                <a16:creationId xmlns:a16="http://schemas.microsoft.com/office/drawing/2014/main" id="{F062D01B-8FA8-1246-1D1C-5DEB0630D61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4742178" y="1374839"/>
            <a:ext cx="551717" cy="551717"/>
          </a:xfrm>
          <a:prstGeom prst="rect">
            <a:avLst/>
          </a:prstGeom>
        </p:spPr>
      </p:pic>
      <p:sp>
        <p:nvSpPr>
          <p:cNvPr id="7" name="TextBox 6">
            <a:extLst>
              <a:ext uri="{FF2B5EF4-FFF2-40B4-BE49-F238E27FC236}">
                <a16:creationId xmlns:a16="http://schemas.microsoft.com/office/drawing/2014/main" id="{756727C5-7D6F-E936-00EE-C29C2B2CE708}"/>
              </a:ext>
            </a:extLst>
          </p:cNvPr>
          <p:cNvSpPr txBox="1"/>
          <p:nvPr/>
        </p:nvSpPr>
        <p:spPr>
          <a:xfrm>
            <a:off x="1249813" y="1185856"/>
            <a:ext cx="3920067" cy="646331"/>
          </a:xfrm>
          <a:prstGeom prst="rect">
            <a:avLst/>
          </a:prstGeom>
          <a:noFill/>
        </p:spPr>
        <p:txBody>
          <a:bodyPr wrap="square">
            <a:spAutoFit/>
          </a:bodyPr>
          <a:lstStyle/>
          <a:p>
            <a:r>
              <a:rPr lang="en-US" sz="1800" b="1" dirty="0">
                <a:solidFill>
                  <a:srgbClr val="FFFF00"/>
                </a:solidFill>
              </a:rPr>
              <a:t>Click on Musical Notes Throughout Presentation to Hear Lecture</a:t>
            </a:r>
          </a:p>
        </p:txBody>
      </p:sp>
    </p:spTree>
    <p:extLst>
      <p:ext uri="{BB962C8B-B14F-4D97-AF65-F5344CB8AC3E}">
        <p14:creationId xmlns:p14="http://schemas.microsoft.com/office/powerpoint/2010/main" val="107271589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2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578670" y="85210"/>
            <a:ext cx="7886700" cy="994172"/>
          </a:xfrm>
          <a:prstGeom prst="rect">
            <a:avLst/>
          </a:prstGeom>
          <a:noFill/>
          <a:ln>
            <a:noFill/>
          </a:ln>
        </p:spPr>
        <p:txBody>
          <a:bodyPr spcFirstLastPara="1" vert="horz" wrap="square" lIns="68569" tIns="34275" rIns="68569" bIns="34275" rtlCol="0" anchor="ctr" anchorCtr="0">
            <a:noAutofit/>
          </a:bodyPr>
          <a:lstStyle/>
          <a:p>
            <a:pPr>
              <a:lnSpc>
                <a:spcPct val="90000"/>
              </a:lnSpc>
              <a:spcBef>
                <a:spcPts val="0"/>
              </a:spcBef>
              <a:buClr>
                <a:schemeClr val="lt1"/>
              </a:buClr>
              <a:buSzPts val="4400"/>
            </a:pPr>
            <a:r>
              <a:rPr lang="en-US" dirty="0"/>
              <a:t>What Is International Business?</a:t>
            </a:r>
            <a:endParaRPr dirty="0"/>
          </a:p>
        </p:txBody>
      </p:sp>
      <p:sp>
        <p:nvSpPr>
          <p:cNvPr id="158" name="Google Shape;158;p25"/>
          <p:cNvSpPr txBox="1">
            <a:spLocks noGrp="1"/>
          </p:cNvSpPr>
          <p:nvPr>
            <p:ph type="body" idx="1"/>
          </p:nvPr>
        </p:nvSpPr>
        <p:spPr>
          <a:xfrm>
            <a:off x="331866" y="2146183"/>
            <a:ext cx="8729414" cy="2008723"/>
          </a:xfrm>
          <a:prstGeom prst="rect">
            <a:avLst/>
          </a:prstGeom>
          <a:noFill/>
          <a:ln>
            <a:noFill/>
          </a:ln>
        </p:spPr>
        <p:txBody>
          <a:bodyPr spcFirstLastPara="1" vert="horz" wrap="square" lIns="68569" tIns="34275" rIns="68569" bIns="34275" rtlCol="0" anchor="t" anchorCtr="0">
            <a:noAutofit/>
          </a:bodyPr>
          <a:lstStyle/>
          <a:p>
            <a:pPr marL="171450" indent="-171450">
              <a:lnSpc>
                <a:spcPct val="70000"/>
              </a:lnSpc>
              <a:spcBef>
                <a:spcPts val="0"/>
              </a:spcBef>
              <a:buClr>
                <a:schemeClr val="lt1"/>
              </a:buClr>
              <a:buSzPts val="2380"/>
            </a:pPr>
            <a:r>
              <a:rPr lang="en-US" sz="2800" u="sng" dirty="0">
                <a:solidFill>
                  <a:srgbClr val="FF0000"/>
                </a:solidFill>
              </a:rPr>
              <a:t>Simple definition: Business across national borders</a:t>
            </a:r>
          </a:p>
          <a:p>
            <a:pPr marL="171450" indent="-171450">
              <a:lnSpc>
                <a:spcPct val="70000"/>
              </a:lnSpc>
              <a:spcBef>
                <a:spcPts val="750"/>
              </a:spcBef>
              <a:buClr>
                <a:schemeClr val="lt1"/>
              </a:buClr>
              <a:buSzPts val="2380"/>
            </a:pPr>
            <a:r>
              <a:rPr lang="en-US" sz="2800" dirty="0"/>
              <a:t>Foreign business denotes the operations of a company outside its home or domestic market; many refer to this as business conducted within a foreign country (interchangeable with what we call international businesses)</a:t>
            </a:r>
          </a:p>
          <a:p>
            <a:pPr marL="171450" indent="-171450">
              <a:lnSpc>
                <a:spcPct val="70000"/>
              </a:lnSpc>
              <a:spcBef>
                <a:spcPts val="750"/>
              </a:spcBef>
              <a:buClr>
                <a:schemeClr val="lt1"/>
              </a:buClr>
              <a:buSzPts val="2380"/>
            </a:pPr>
            <a:endParaRPr lang="en-US" dirty="0"/>
          </a:p>
          <a:p>
            <a:pPr marL="171450" indent="-171450">
              <a:lnSpc>
                <a:spcPct val="70000"/>
              </a:lnSpc>
              <a:spcBef>
                <a:spcPts val="750"/>
              </a:spcBef>
              <a:buClr>
                <a:schemeClr val="lt1"/>
              </a:buClr>
              <a:buSzPts val="2380"/>
            </a:pPr>
            <a:endParaRPr lang="en-US" dirty="0"/>
          </a:p>
          <a:p>
            <a:pPr marL="171450" indent="-171450">
              <a:lnSpc>
                <a:spcPct val="70000"/>
              </a:lnSpc>
              <a:spcBef>
                <a:spcPts val="750"/>
              </a:spcBef>
              <a:buClr>
                <a:schemeClr val="lt1"/>
              </a:buClr>
              <a:buSzPts val="2380"/>
            </a:pPr>
            <a:endParaRPr lang="en-US" sz="2400" dirty="0"/>
          </a:p>
        </p:txBody>
      </p:sp>
      <p:pic>
        <p:nvPicPr>
          <p:cNvPr id="3" name="Picture 2" descr="A person walking past a sign&#10;&#10;Description automatically generated with low confidence">
            <a:extLst>
              <a:ext uri="{FF2B5EF4-FFF2-40B4-BE49-F238E27FC236}">
                <a16:creationId xmlns:a16="http://schemas.microsoft.com/office/drawing/2014/main" id="{4A04FB38-0828-D10B-BBC4-DAC5B9FFBDEF}"/>
              </a:ext>
            </a:extLst>
          </p:cNvPr>
          <p:cNvPicPr>
            <a:picLocks noChangeAspect="1"/>
          </p:cNvPicPr>
          <p:nvPr/>
        </p:nvPicPr>
        <p:blipFill>
          <a:blip r:embed="rId5"/>
          <a:stretch>
            <a:fillRect/>
          </a:stretch>
        </p:blipFill>
        <p:spPr>
          <a:xfrm>
            <a:off x="3733551" y="3972169"/>
            <a:ext cx="5124200" cy="2688307"/>
          </a:xfrm>
          <a:prstGeom prst="rect">
            <a:avLst/>
          </a:prstGeom>
        </p:spPr>
      </p:pic>
      <p:sp>
        <p:nvSpPr>
          <p:cNvPr id="6" name="TextBox 5">
            <a:extLst>
              <a:ext uri="{FF2B5EF4-FFF2-40B4-BE49-F238E27FC236}">
                <a16:creationId xmlns:a16="http://schemas.microsoft.com/office/drawing/2014/main" id="{73CCA599-43E1-CAB5-B763-AFDBFB6F0CD8}"/>
              </a:ext>
            </a:extLst>
          </p:cNvPr>
          <p:cNvSpPr txBox="1"/>
          <p:nvPr/>
        </p:nvSpPr>
        <p:spPr>
          <a:xfrm>
            <a:off x="418347" y="4896818"/>
            <a:ext cx="2815389" cy="1268168"/>
          </a:xfrm>
          <a:prstGeom prst="rect">
            <a:avLst/>
          </a:prstGeom>
          <a:noFill/>
        </p:spPr>
        <p:txBody>
          <a:bodyPr wrap="square">
            <a:spAutoFit/>
          </a:bodyPr>
          <a:lstStyle/>
          <a:p>
            <a:pPr marL="171450" indent="-171450">
              <a:lnSpc>
                <a:spcPct val="70000"/>
              </a:lnSpc>
              <a:spcBef>
                <a:spcPts val="750"/>
              </a:spcBef>
              <a:buClr>
                <a:schemeClr val="lt1"/>
              </a:buClr>
              <a:buSzPts val="2380"/>
            </a:pPr>
            <a:r>
              <a:rPr lang="en-US" sz="1800" dirty="0"/>
              <a:t>Any small local business who may purchase materials from, or sell products to, other countries is technically an international business.</a:t>
            </a:r>
          </a:p>
        </p:txBody>
      </p:sp>
      <p:sp>
        <p:nvSpPr>
          <p:cNvPr id="2" name="TextBox 1">
            <a:extLst>
              <a:ext uri="{FF2B5EF4-FFF2-40B4-BE49-F238E27FC236}">
                <a16:creationId xmlns:a16="http://schemas.microsoft.com/office/drawing/2014/main" id="{8B74085B-E256-9A33-35EF-DF4253F80F46}"/>
              </a:ext>
            </a:extLst>
          </p:cNvPr>
          <p:cNvSpPr txBox="1"/>
          <p:nvPr/>
        </p:nvSpPr>
        <p:spPr>
          <a:xfrm>
            <a:off x="1249813" y="1185856"/>
            <a:ext cx="3920067" cy="646331"/>
          </a:xfrm>
          <a:prstGeom prst="rect">
            <a:avLst/>
          </a:prstGeom>
          <a:noFill/>
        </p:spPr>
        <p:txBody>
          <a:bodyPr wrap="square">
            <a:spAutoFit/>
          </a:bodyPr>
          <a:lstStyle/>
          <a:p>
            <a:r>
              <a:rPr lang="en-US" sz="1800" b="1" dirty="0">
                <a:solidFill>
                  <a:srgbClr val="FFFF00"/>
                </a:solidFill>
              </a:rPr>
              <a:t>Click on Musical Notes Throughout Presentation to Hear Lecture</a:t>
            </a:r>
          </a:p>
        </p:txBody>
      </p:sp>
      <p:pic>
        <p:nvPicPr>
          <p:cNvPr id="4" name="Sum Tech Slide What is Intl BUSI">
            <a:hlinkClick r:id="" action="ppaction://media"/>
            <a:extLst>
              <a:ext uri="{FF2B5EF4-FFF2-40B4-BE49-F238E27FC236}">
                <a16:creationId xmlns:a16="http://schemas.microsoft.com/office/drawing/2014/main" id="{5A0A5910-ABCB-9CEC-9E92-8F38997EC20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306093" y="1286215"/>
            <a:ext cx="487363" cy="487363"/>
          </a:xfrm>
          <a:prstGeom prst="rect">
            <a:avLst/>
          </a:prstGeom>
        </p:spPr>
      </p:pic>
    </p:spTree>
    <p:extLst>
      <p:ext uri="{BB962C8B-B14F-4D97-AF65-F5344CB8AC3E}">
        <p14:creationId xmlns:p14="http://schemas.microsoft.com/office/powerpoint/2010/main" val="116114837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212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Black">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Black .thmx</Template>
  <TotalTime>1293</TotalTime>
  <Words>1298</Words>
  <Application>Microsoft Office PowerPoint</Application>
  <PresentationFormat>On-screen Show (4:3)</PresentationFormat>
  <Paragraphs>112</Paragraphs>
  <Slides>22</Slides>
  <Notes>14</Notes>
  <HiddenSlides>0</HiddenSlides>
  <MMClips>9</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22</vt:i4>
      </vt:variant>
    </vt:vector>
  </HeadingPairs>
  <TitlesOfParts>
    <vt:vector size="26" baseType="lpstr">
      <vt:lpstr>Arial</vt:lpstr>
      <vt:lpstr>Calibri</vt:lpstr>
      <vt:lpstr>Black</vt:lpstr>
      <vt:lpstr>Office Theme</vt:lpstr>
      <vt:lpstr>BUSI 1301  –  Business Principles in a Global Economy </vt:lpstr>
      <vt:lpstr>Semester Contact Information for Professor Thompson</vt:lpstr>
      <vt:lpstr>Class TA </vt:lpstr>
      <vt:lpstr>Required Texts</vt:lpstr>
      <vt:lpstr>Recommended Readings</vt:lpstr>
      <vt:lpstr>PowerPoint Presentation</vt:lpstr>
      <vt:lpstr>Technology and The Challenging Context of International Business</vt:lpstr>
      <vt:lpstr>Technology and The Challenging Context of International Business</vt:lpstr>
      <vt:lpstr>What Is International Business?</vt:lpstr>
      <vt:lpstr>International Companies</vt:lpstr>
      <vt:lpstr>The Largest Companies by Market Cap in 2023 As of June 16, 2023</vt:lpstr>
      <vt:lpstr>The World’s Most Valuable Company Ranking  (By Market Value)  </vt:lpstr>
      <vt:lpstr>PowerPoint Presentation</vt:lpstr>
      <vt:lpstr>PowerPoint Presentation</vt:lpstr>
      <vt:lpstr>Environmental Forces</vt:lpstr>
      <vt:lpstr>EXTERNAL Forces</vt:lpstr>
      <vt:lpstr>Condoleezza Rice and Amy B. Zegart, Political Risk: How Businesses and Organizations Can Anticipate Global Insecurity (2018). </vt:lpstr>
      <vt:lpstr>INTERNAL Forces</vt:lpstr>
      <vt:lpstr>PowerPoint Presentation</vt:lpstr>
      <vt:lpstr>PowerPoint Presentation</vt:lpstr>
      <vt:lpstr>PowerPoint Presentation</vt:lpstr>
      <vt:lpstr>The technology challenges CEOs view as opportunity and threat in a post-Covid economy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 1301</dc:title>
  <dc:creator>Joseph Thompson</dc:creator>
  <cp:lastModifiedBy>Joseph Thompson</cp:lastModifiedBy>
  <cp:revision>105</cp:revision>
  <dcterms:created xsi:type="dcterms:W3CDTF">2015-08-23T22:19:14Z</dcterms:created>
  <dcterms:modified xsi:type="dcterms:W3CDTF">2023-07-11T00:49:01Z</dcterms:modified>
</cp:coreProperties>
</file>